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28" autoAdjust="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2016/10/24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7_Figure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7_Figure1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7_Figure1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7_Figure1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7_Figure1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7_Figure1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7_Figure1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7_Figure1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7_Figure1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7_Figure1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7_Figure1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7_Figure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7_Figure20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7_Figure21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7_Figure22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7_Figure2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7_Figure2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7_Figure2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7_Figure2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7_Figure2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7_Figure3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7_Figure4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7_Figure5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7_Figure6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7_Figure7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17_Figure8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17_Figure9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550" y="188912"/>
            <a:ext cx="8724900" cy="6480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On-screen Show (4:3)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Ramesh, Ramu</cp:lastModifiedBy>
  <cp:revision>3</cp:revision>
  <dcterms:created xsi:type="dcterms:W3CDTF">2014-03-07T09:44:27Z</dcterms:created>
  <dcterms:modified xsi:type="dcterms:W3CDTF">2016-10-24T08:36:04Z</dcterms:modified>
</cp:coreProperties>
</file>