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53AD-CAB8-4D09-B354-22993A00A4C8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4B97-E13C-4005-AE4F-AD10A497D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6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6C49-E5BA-4455-B925-8A16804F97BA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4E6E-77FB-4B62-A5CD-0D80DE517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17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B976-3A5E-4BD7-A143-8B51D4577814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6DEB-1C72-4B9E-829B-73390EAACE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324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D9C5-4ADC-4873-8112-FF5B3FBDEFF2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E016-3D2F-48C9-9C6A-3998D2800B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590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9DD2-9570-477C-815F-E2ECAA3E581B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8B9C-B60E-4D36-913E-442AE1693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13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F37F-B0B0-4817-B464-9BAB8A63A823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AE88-153B-4EE6-A4D2-A64D765645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25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E1E4-E1AB-41B2-8FC3-4D6449AB2917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B875-E420-4AC6-B869-6BE2B50A1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69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143F-3E36-47FE-9275-BC8F5471BC47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0110-3E88-4618-8AAC-55902ABE27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90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B162-359F-42C8-B53F-F1536A522D50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B151-A9B6-4516-B318-1619620AF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16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2D30-9B1B-4583-B539-FCE0E6EBA1A5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1F80-F144-4CDA-B7BC-0FE45C791D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07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93C8-25AD-4884-A3B0-D08C5505C2E2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FCA-C7B3-42D4-88FA-65EA0A4B5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22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3E808B-2194-474A-95ED-128FACC2E3D0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E6C32A-F2C0-403D-99AB-195885702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2_Figure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2_Figure10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2_Figure1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2_Figure1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2_Figure13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2_Figure14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2_Figure1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2_Figure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2_Figure3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2_Figure4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2_Figure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2_Figure6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2_Figure7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2_Figure8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2_Figure9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Ramesh, Ramu</cp:lastModifiedBy>
  <cp:revision>3</cp:revision>
  <dcterms:created xsi:type="dcterms:W3CDTF">2014-03-07T09:44:27Z</dcterms:created>
  <dcterms:modified xsi:type="dcterms:W3CDTF">2016-10-24T08:34:18Z</dcterms:modified>
</cp:coreProperties>
</file>