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28" autoAdjust="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953AD-CAB8-4D09-B354-22993A00A4C8}" type="datetimeFigureOut">
              <a:rPr lang="zh-CN" altLang="en-US"/>
              <a:pPr>
                <a:defRPr/>
              </a:pPr>
              <a:t>2016/10/24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C4B97-E13C-4005-AE4F-AD10A497D1D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66728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F6C49-E5BA-4455-B925-8A16804F97BA}" type="datetimeFigureOut">
              <a:rPr lang="zh-CN" altLang="en-US"/>
              <a:pPr>
                <a:defRPr/>
              </a:pPr>
              <a:t>2016/10/24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74E6E-77FB-4B62-A5CD-0D80DE5179A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91700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0B976-3A5E-4BD7-A143-8B51D4577814}" type="datetimeFigureOut">
              <a:rPr lang="zh-CN" altLang="en-US"/>
              <a:pPr>
                <a:defRPr/>
              </a:pPr>
              <a:t>2016/10/24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26DEB-1C72-4B9E-829B-73390EAACE5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43242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8D9C5-4ADC-4873-8112-FF5B3FBDEFF2}" type="datetimeFigureOut">
              <a:rPr lang="zh-CN" altLang="en-US"/>
              <a:pPr>
                <a:defRPr/>
              </a:pPr>
              <a:t>2016/10/24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0E016-3D2F-48C9-9C6A-3998D2800B2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255905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E9DD2-9570-477C-815F-E2ECAA3E581B}" type="datetimeFigureOut">
              <a:rPr lang="zh-CN" altLang="en-US"/>
              <a:pPr>
                <a:defRPr/>
              </a:pPr>
              <a:t>2016/10/24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98B9C-B60E-4D36-913E-442AE16934A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51352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8F37F-B0B0-4817-B464-9BAB8A63A823}" type="datetimeFigureOut">
              <a:rPr lang="zh-CN" altLang="en-US"/>
              <a:pPr>
                <a:defRPr/>
              </a:pPr>
              <a:t>2016/10/24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AAE88-153B-4EE6-A4D2-A64D765645C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62592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BE1E4-E1AB-41B2-8FC3-4D6449AB2917}" type="datetimeFigureOut">
              <a:rPr lang="zh-CN" altLang="en-US"/>
              <a:pPr>
                <a:defRPr/>
              </a:pPr>
              <a:t>2016/10/24</a:t>
            </a:fld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7B875-E420-4AC6-B869-6BE2B50A10B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26994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9143F-3E36-47FE-9275-BC8F5471BC47}" type="datetimeFigureOut">
              <a:rPr lang="zh-CN" altLang="en-US"/>
              <a:pPr>
                <a:defRPr/>
              </a:pPr>
              <a:t>2016/10/24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80110-3E88-4618-8AAC-55902ABE273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29048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AB162-359F-42C8-B53F-F1536A522D50}" type="datetimeFigureOut">
              <a:rPr lang="zh-CN" altLang="en-US"/>
              <a:pPr>
                <a:defRPr/>
              </a:pPr>
              <a:t>2016/10/24</a:t>
            </a:fld>
            <a:endParaRPr lang="zh-CN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EB151-A9B6-4516-B318-1619620AF03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61686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32D30-9B1B-4583-B539-FCE0E6EBA1A5}" type="datetimeFigureOut">
              <a:rPr lang="zh-CN" altLang="en-US"/>
              <a:pPr>
                <a:defRPr/>
              </a:pPr>
              <a:t>2016/10/24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71F80-F144-4CDA-B7BC-0FE45C791DC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80731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F93C8-25AD-4884-A3B0-D08C5505C2E2}" type="datetimeFigureOut">
              <a:rPr lang="zh-CN" altLang="en-US"/>
              <a:pPr>
                <a:defRPr/>
              </a:pPr>
              <a:t>2016/10/24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0EFCA-C7B3-42D4-88FA-65EA0A4B542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73226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  <a:endParaRPr lang="zh-CN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103E808B-2194-474A-95ED-128FACC2E3D0}" type="datetimeFigureOut">
              <a:rPr lang="zh-CN" altLang="en-US"/>
              <a:pPr>
                <a:defRPr/>
              </a:pPr>
              <a:t>2016/10/24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BFE6C32A-F2C0-403D-99AB-19588570251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09_Figure1.JPE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50" y="188912"/>
            <a:ext cx="8724900" cy="648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09_Figure10.JPE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50" y="188912"/>
            <a:ext cx="8724900" cy="648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09_Figure11.JPE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50" y="188912"/>
            <a:ext cx="8724900" cy="648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09_Figure12.JPE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50" y="188912"/>
            <a:ext cx="8724900" cy="648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09_Figure13.JPE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50" y="188912"/>
            <a:ext cx="8724900" cy="648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09_Figure14.JPE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50" y="188912"/>
            <a:ext cx="8724900" cy="648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09_Figure15.JPE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50" y="188912"/>
            <a:ext cx="8724900" cy="648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09_Figure16.JPE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50" y="188912"/>
            <a:ext cx="8724900" cy="648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09_Figure17.JPE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50" y="188912"/>
            <a:ext cx="8724900" cy="648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09_Figure18.JPE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50" y="188912"/>
            <a:ext cx="8724900" cy="648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09_Figure19.JPE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50" y="188912"/>
            <a:ext cx="8724900" cy="648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09_Figure2.JPE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50" y="188912"/>
            <a:ext cx="8724900" cy="648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09_Figure20.JPE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50" y="188912"/>
            <a:ext cx="8724900" cy="648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09_Figure21.JPE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50" y="188912"/>
            <a:ext cx="8724900" cy="648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09_Figure3.JPE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50" y="188912"/>
            <a:ext cx="8724900" cy="648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09_Figure4.JPE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50" y="188912"/>
            <a:ext cx="8724900" cy="648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09_Figure5.JPE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50" y="188912"/>
            <a:ext cx="8724900" cy="648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09_Figure6.JPE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50" y="188912"/>
            <a:ext cx="8724900" cy="648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09_Figure7.JPE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50" y="188912"/>
            <a:ext cx="8724900" cy="648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09_Figure8.JPE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50" y="188912"/>
            <a:ext cx="8724900" cy="648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09_Figure9.JPE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50" y="188912"/>
            <a:ext cx="8724900" cy="648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On-screen Show (4:3)</PresentationFormat>
  <Paragraphs>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Ramesh, Ramu</cp:lastModifiedBy>
  <cp:revision>3</cp:revision>
  <dcterms:created xsi:type="dcterms:W3CDTF">2014-03-07T09:44:27Z</dcterms:created>
  <dcterms:modified xsi:type="dcterms:W3CDTF">2016-10-24T08:33:34Z</dcterms:modified>
</cp:coreProperties>
</file>