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3439-7475-4841-A62F-3F36A7E3AD24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A75F8-C38E-4992-8D92-6D6B003FD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7F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80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950" y="857250"/>
            <a:ext cx="3067050" cy="3460750"/>
          </a:xfrm>
          <a:prstGeom prst="rect">
            <a:avLst/>
          </a:prstGeom>
        </p:spPr>
      </p:pic>
      <p:pic>
        <p:nvPicPr>
          <p:cNvPr id="4" name="Picture 3" descr="ws_580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6430" y="4392450"/>
            <a:ext cx="2998469" cy="1767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31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33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3850" y="1174750"/>
            <a:ext cx="6330950" cy="4019550"/>
          </a:xfrm>
          <a:prstGeom prst="rect">
            <a:avLst/>
          </a:prstGeom>
        </p:spPr>
      </p:pic>
      <p:pic>
        <p:nvPicPr>
          <p:cNvPr id="4" name="Picture 3" descr="ws_634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6949" y="5251450"/>
            <a:ext cx="5901449" cy="38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4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44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969" y="698500"/>
            <a:ext cx="4113530" cy="3048000"/>
          </a:xfrm>
          <a:prstGeom prst="rect">
            <a:avLst/>
          </a:prstGeom>
        </p:spPr>
      </p:pic>
      <p:pic>
        <p:nvPicPr>
          <p:cNvPr id="4" name="Picture 3" descr="ws_645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305" y="3804412"/>
            <a:ext cx="2075194" cy="2342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59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5A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7894" y="1060450"/>
            <a:ext cx="3883405" cy="3384550"/>
          </a:xfrm>
          <a:prstGeom prst="rect">
            <a:avLst/>
          </a:prstGeom>
        </p:spPr>
      </p:pic>
      <p:pic>
        <p:nvPicPr>
          <p:cNvPr id="4" name="Picture 3" descr="ws_65A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0698" y="4527070"/>
            <a:ext cx="6251702" cy="1505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7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7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0905" y="889000"/>
            <a:ext cx="6111494" cy="4432300"/>
          </a:xfrm>
          <a:prstGeom prst="rect">
            <a:avLst/>
          </a:prstGeom>
        </p:spPr>
      </p:pic>
      <p:pic>
        <p:nvPicPr>
          <p:cNvPr id="4" name="Picture 3" descr="ws_672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8525" y="5361178"/>
            <a:ext cx="6103873" cy="518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89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8A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6329" y="618489"/>
            <a:ext cx="4192270" cy="5312410"/>
          </a:xfrm>
          <a:prstGeom prst="rect">
            <a:avLst/>
          </a:prstGeom>
        </p:spPr>
      </p:pic>
      <p:pic>
        <p:nvPicPr>
          <p:cNvPr id="4" name="Picture 3" descr="ws_68A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4857" y="5978214"/>
            <a:ext cx="1849642" cy="295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A4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A5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0896" y="450850"/>
            <a:ext cx="3267303" cy="4362450"/>
          </a:xfrm>
          <a:prstGeom prst="rect">
            <a:avLst/>
          </a:prstGeom>
        </p:spPr>
      </p:pic>
      <p:pic>
        <p:nvPicPr>
          <p:cNvPr id="4" name="Picture 3" descr="ws_6A6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4045" y="4849933"/>
            <a:ext cx="5010454" cy="1538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B9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BB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4825" y="703309"/>
            <a:ext cx="4084573" cy="3297190"/>
          </a:xfrm>
          <a:prstGeom prst="rect">
            <a:avLst/>
          </a:prstGeom>
        </p:spPr>
      </p:pic>
      <p:pic>
        <p:nvPicPr>
          <p:cNvPr id="4" name="Picture 3" descr="ws_6BB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8969" y="4050538"/>
            <a:ext cx="2083830" cy="2045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C8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C9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7870" y="831850"/>
            <a:ext cx="2589529" cy="2635250"/>
          </a:xfrm>
          <a:prstGeom prst="rect">
            <a:avLst/>
          </a:prstGeom>
        </p:spPr>
      </p:pic>
      <p:pic>
        <p:nvPicPr>
          <p:cNvPr id="4" name="Picture 3" descr="ws_6C9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6890" y="3515994"/>
            <a:ext cx="3026409" cy="2465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91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92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0050" y="1263650"/>
            <a:ext cx="3041650" cy="2889250"/>
          </a:xfrm>
          <a:prstGeom prst="rect">
            <a:avLst/>
          </a:prstGeom>
        </p:spPr>
      </p:pic>
      <p:pic>
        <p:nvPicPr>
          <p:cNvPr id="4" name="Picture 3" descr="ws_592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6146" y="4216681"/>
            <a:ext cx="3022853" cy="1625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A5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A6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50" y="1289050"/>
            <a:ext cx="3067050" cy="2889250"/>
          </a:xfrm>
          <a:prstGeom prst="rect">
            <a:avLst/>
          </a:prstGeom>
        </p:spPr>
      </p:pic>
      <p:pic>
        <p:nvPicPr>
          <p:cNvPr id="4" name="Picture 3" descr="ws_5A6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929" y="4251225"/>
            <a:ext cx="2998470" cy="1197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B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BB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810" y="498861"/>
            <a:ext cx="2510789" cy="4517638"/>
          </a:xfrm>
          <a:prstGeom prst="rect">
            <a:avLst/>
          </a:prstGeom>
        </p:spPr>
      </p:pic>
      <p:pic>
        <p:nvPicPr>
          <p:cNvPr id="4" name="Picture 3" descr="ws_5BC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7692" y="5070862"/>
            <a:ext cx="2456507" cy="1342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C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C9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2694" y="1631950"/>
            <a:ext cx="2854705" cy="2495550"/>
          </a:xfrm>
          <a:prstGeom prst="rect">
            <a:avLst/>
          </a:prstGeom>
        </p:spPr>
      </p:pic>
      <p:pic>
        <p:nvPicPr>
          <p:cNvPr id="4" name="Picture 3" descr="ws_5C9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5826" y="4200934"/>
            <a:ext cx="3030473" cy="1196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D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DE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850" y="387849"/>
            <a:ext cx="3155949" cy="4438150"/>
          </a:xfrm>
          <a:prstGeom prst="rect">
            <a:avLst/>
          </a:prstGeom>
        </p:spPr>
      </p:pic>
      <p:pic>
        <p:nvPicPr>
          <p:cNvPr id="4" name="Picture 3" descr="ws_5DF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5075" y="4888949"/>
            <a:ext cx="1624724" cy="157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EE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5EF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913" y="938529"/>
            <a:ext cx="2580386" cy="3011170"/>
          </a:xfrm>
          <a:prstGeom prst="rect">
            <a:avLst/>
          </a:prstGeom>
        </p:spPr>
      </p:pic>
      <p:pic>
        <p:nvPicPr>
          <p:cNvPr id="4" name="Picture 3" descr="ws_5EF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6409" y="4001768"/>
            <a:ext cx="3031490" cy="1916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01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02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350" y="450850"/>
            <a:ext cx="3359150" cy="3130550"/>
          </a:xfrm>
          <a:prstGeom prst="rect">
            <a:avLst/>
          </a:prstGeom>
        </p:spPr>
      </p:pic>
      <p:pic>
        <p:nvPicPr>
          <p:cNvPr id="4" name="Picture 3" descr="ws_603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7350" y="3636619"/>
            <a:ext cx="1606549" cy="2776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18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18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6849" y="1003300"/>
            <a:ext cx="4197350" cy="3543300"/>
          </a:xfrm>
          <a:prstGeom prst="rect">
            <a:avLst/>
          </a:prstGeom>
        </p:spPr>
      </p:pic>
      <p:pic>
        <p:nvPicPr>
          <p:cNvPr id="4" name="Picture 3" descr="ws_619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8149" y="4602226"/>
            <a:ext cx="6254750" cy="150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Chapter_14.indd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5:22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Custom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2011-03-17T09:44:06Z</dcterms:created>
  <dcterms:modified xsi:type="dcterms:W3CDTF">2011-03-17T09:44:12Z</dcterms:modified>
</cp:coreProperties>
</file>