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7086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1440"/>
            <a:ext cx="7772400" cy="1519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15740"/>
            <a:ext cx="6400800" cy="18110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5DA3D-C0A0-4DFE-AEA2-46E47EE50C44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5770-E883-4E2D-A53B-08F920D509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5DA3D-C0A0-4DFE-AEA2-46E47EE50C44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5770-E883-4E2D-A53B-08F920D509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3635"/>
            <a:ext cx="2057400" cy="62483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3635"/>
            <a:ext cx="6019800" cy="62483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5DA3D-C0A0-4DFE-AEA2-46E47EE50C44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5770-E883-4E2D-A53B-08F920D509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5DA3D-C0A0-4DFE-AEA2-46E47EE50C44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5770-E883-4E2D-A53B-08F920D509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553797"/>
            <a:ext cx="7772400" cy="140747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03604"/>
            <a:ext cx="7772400" cy="15501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5DA3D-C0A0-4DFE-AEA2-46E47EE50C44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5770-E883-4E2D-A53B-08F920D509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9314"/>
            <a:ext cx="4038600" cy="48326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9314"/>
            <a:ext cx="4038600" cy="48326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5DA3D-C0A0-4DFE-AEA2-46E47EE50C44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5770-E883-4E2D-A53B-08F920D509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793"/>
            <a:ext cx="8229600" cy="1181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86284"/>
            <a:ext cx="4040188" cy="661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47371"/>
            <a:ext cx="4040188" cy="40829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86284"/>
            <a:ext cx="4041775" cy="661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47371"/>
            <a:ext cx="4041775" cy="40829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5DA3D-C0A0-4DFE-AEA2-46E47EE50C44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5770-E883-4E2D-A53B-08F920D509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5DA3D-C0A0-4DFE-AEA2-46E47EE50C44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5770-E883-4E2D-A53B-08F920D509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5DA3D-C0A0-4DFE-AEA2-46E47EE50C44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5770-E883-4E2D-A53B-08F920D509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82152"/>
            <a:ext cx="3008313" cy="12007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82152"/>
            <a:ext cx="5111750" cy="60482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82937"/>
            <a:ext cx="3008313" cy="48474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5DA3D-C0A0-4DFE-AEA2-46E47EE50C44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5770-E883-4E2D-A53B-08F920D509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60620"/>
            <a:ext cx="5486400" cy="5856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3201"/>
            <a:ext cx="5486400" cy="42519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46249"/>
            <a:ext cx="5486400" cy="831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5DA3D-C0A0-4DFE-AEA2-46E47EE50C44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5770-E883-4E2D-A53B-08F920D509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3793"/>
            <a:ext cx="8229600" cy="1181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3541"/>
            <a:ext cx="8229600" cy="4676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68229"/>
            <a:ext cx="2133600" cy="37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5DA3D-C0A0-4DFE-AEA2-46E47EE50C44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68229"/>
            <a:ext cx="2895600" cy="37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68229"/>
            <a:ext cx="2133600" cy="37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25770-E883-4E2D-A53B-08F920D509E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8F9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8FA1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4025" y="1299935"/>
            <a:ext cx="3063875" cy="2789464"/>
          </a:xfrm>
          <a:prstGeom prst="rect">
            <a:avLst/>
          </a:prstGeom>
        </p:spPr>
      </p:pic>
      <p:pic>
        <p:nvPicPr>
          <p:cNvPr id="4" name="Picture 3" descr="ws_8FA2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18408" y="4214868"/>
            <a:ext cx="3014091" cy="1322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Chapter_9.indd  1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5:03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A2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9A38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63421" y="1108075"/>
            <a:ext cx="3070678" cy="3794124"/>
          </a:xfrm>
          <a:prstGeom prst="rect">
            <a:avLst/>
          </a:prstGeom>
        </p:spPr>
      </p:pic>
      <p:pic>
        <p:nvPicPr>
          <p:cNvPr id="4" name="Picture 3" descr="ws_9A48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63421" y="4937125"/>
            <a:ext cx="2981778" cy="917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Chapter_9.indd  10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5:03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B7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9B73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9649" y="396421"/>
            <a:ext cx="3844349" cy="4112078"/>
          </a:xfrm>
          <a:prstGeom prst="rect">
            <a:avLst/>
          </a:prstGeom>
        </p:spPr>
      </p:pic>
      <p:pic>
        <p:nvPicPr>
          <p:cNvPr id="4" name="Picture 3" descr="ws_9B83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224" y="4545568"/>
            <a:ext cx="1851575" cy="1893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Chapter_9.indd  11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5:03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C9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9CAE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6514" y="540250"/>
            <a:ext cx="2897885" cy="2685549"/>
          </a:xfrm>
          <a:prstGeom prst="rect">
            <a:avLst/>
          </a:prstGeom>
        </p:spPr>
      </p:pic>
      <p:pic>
        <p:nvPicPr>
          <p:cNvPr id="4" name="Picture 3" descr="ws_9CAF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1650" y="3280664"/>
            <a:ext cx="3016250" cy="30185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Chapter_9.indd  12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5:03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DB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9DC9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13075" y="1778907"/>
            <a:ext cx="3070225" cy="2653392"/>
          </a:xfrm>
          <a:prstGeom prst="rect">
            <a:avLst/>
          </a:prstGeom>
        </p:spPr>
      </p:pic>
      <p:pic>
        <p:nvPicPr>
          <p:cNvPr id="4" name="Picture 3" descr="ws_9DDA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3554" y="4452873"/>
            <a:ext cx="3001645" cy="11859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Chapter_9.indd  13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5:03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F03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9F04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6425" y="336550"/>
            <a:ext cx="2987675" cy="4019550"/>
          </a:xfrm>
          <a:prstGeom prst="rect">
            <a:avLst/>
          </a:prstGeom>
        </p:spPr>
      </p:pic>
      <p:pic>
        <p:nvPicPr>
          <p:cNvPr id="4" name="Picture 3" descr="ws_9F15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58373" y="4399395"/>
            <a:ext cx="2963026" cy="21538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Chapter_9.indd  14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5:03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A04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A05F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8122" y="774700"/>
            <a:ext cx="3011677" cy="3962400"/>
          </a:xfrm>
          <a:prstGeom prst="rect">
            <a:avLst/>
          </a:prstGeom>
        </p:spPr>
      </p:pic>
      <p:pic>
        <p:nvPicPr>
          <p:cNvPr id="4" name="Picture 3" descr="ws_A060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38602" y="4771108"/>
            <a:ext cx="2955797" cy="12105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Chapter_9.indd  15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5:03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A19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A1A9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2610" y="473229"/>
            <a:ext cx="2942589" cy="4606770"/>
          </a:xfrm>
          <a:prstGeom prst="rect">
            <a:avLst/>
          </a:prstGeom>
        </p:spPr>
      </p:pic>
      <p:pic>
        <p:nvPicPr>
          <p:cNvPr id="4" name="Picture 3" descr="ws_A1BA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9750" y="5117338"/>
            <a:ext cx="2990850" cy="12834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Chapter_9.indd  16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5:03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A2E3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A2F4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9106" y="375425"/>
            <a:ext cx="2158093" cy="3193274"/>
          </a:xfrm>
          <a:prstGeom prst="rect">
            <a:avLst/>
          </a:prstGeom>
        </p:spPr>
      </p:pic>
      <p:pic>
        <p:nvPicPr>
          <p:cNvPr id="4" name="Picture 3" descr="ws_A2F5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88860" y="3584498"/>
            <a:ext cx="2122939" cy="2829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Chapter_9.indd  17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5:03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A42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A43E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32505" y="708969"/>
            <a:ext cx="3063494" cy="3647130"/>
          </a:xfrm>
          <a:prstGeom prst="rect">
            <a:avLst/>
          </a:prstGeom>
        </p:spPr>
      </p:pic>
      <p:pic>
        <p:nvPicPr>
          <p:cNvPr id="4" name="Picture 3" descr="ws_A43F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0126" y="4398010"/>
            <a:ext cx="3055873" cy="1786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Chapter_9.indd  18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5:04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A55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A55A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2600" y="1089025"/>
            <a:ext cx="3073400" cy="3063875"/>
          </a:xfrm>
          <a:prstGeom prst="rect">
            <a:avLst/>
          </a:prstGeom>
        </p:spPr>
      </p:pic>
      <p:pic>
        <p:nvPicPr>
          <p:cNvPr id="4" name="Picture 3" descr="ws_A56B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3935" y="4192751"/>
            <a:ext cx="3026664" cy="16365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Chapter_9.indd  19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5:04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0A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90BD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1967" y="744763"/>
            <a:ext cx="2351132" cy="3954236"/>
          </a:xfrm>
          <a:prstGeom prst="rect">
            <a:avLst/>
          </a:prstGeom>
        </p:spPr>
      </p:pic>
      <p:pic>
        <p:nvPicPr>
          <p:cNvPr id="4" name="Picture 3" descr="ws_90CE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4307" y="4787456"/>
            <a:ext cx="3021692" cy="13339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Chapter_9.indd  2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5:03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A6E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A6E3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0125" y="603249"/>
            <a:ext cx="4422775" cy="4413250"/>
          </a:xfrm>
          <a:prstGeom prst="rect">
            <a:avLst/>
          </a:prstGeom>
        </p:spPr>
      </p:pic>
      <p:pic>
        <p:nvPicPr>
          <p:cNvPr id="4" name="Picture 3" descr="ws_A6F4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74747" y="5043291"/>
            <a:ext cx="4329252" cy="10527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Chapter_9.indd  20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5:04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A83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A83D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31110" y="927100"/>
            <a:ext cx="4085589" cy="3187699"/>
          </a:xfrm>
          <a:prstGeom prst="rect">
            <a:avLst/>
          </a:prstGeom>
        </p:spPr>
      </p:pic>
      <p:pic>
        <p:nvPicPr>
          <p:cNvPr id="4" name="Picture 3" descr="ws_A84E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23730" y="4153888"/>
            <a:ext cx="2073669" cy="1764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Chapter_9.indd  21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5:04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A98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A998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9586" y="1679575"/>
            <a:ext cx="4087114" cy="2574924"/>
          </a:xfrm>
          <a:prstGeom prst="rect">
            <a:avLst/>
          </a:prstGeom>
        </p:spPr>
      </p:pic>
      <p:pic>
        <p:nvPicPr>
          <p:cNvPr id="4" name="Picture 3" descr="ws_A9A8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9738" y="4305624"/>
            <a:ext cx="6223761" cy="1218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Chapter_9.indd  22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5:04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AA7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AA85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38602" y="1476981"/>
            <a:ext cx="3070097" cy="2333018"/>
          </a:xfrm>
          <a:prstGeom prst="rect">
            <a:avLst/>
          </a:prstGeom>
        </p:spPr>
      </p:pic>
      <p:pic>
        <p:nvPicPr>
          <p:cNvPr id="4" name="Picture 3" descr="ws_AA86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7850" y="3851274"/>
            <a:ext cx="2901950" cy="301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Chapter_9.indd  23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5:04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AB9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ABA0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55950" y="548821"/>
            <a:ext cx="3079750" cy="3629478"/>
          </a:xfrm>
          <a:prstGeom prst="rect">
            <a:avLst/>
          </a:prstGeom>
        </p:spPr>
      </p:pic>
      <p:pic>
        <p:nvPicPr>
          <p:cNvPr id="4" name="Picture 3" descr="ws_ABA1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67724" y="4230420"/>
            <a:ext cx="1861475" cy="1929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Chapter_9.indd  24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5:04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ACA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ACBC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9270" y="1310821"/>
            <a:ext cx="3046729" cy="3375478"/>
          </a:xfrm>
          <a:prstGeom prst="rect">
            <a:avLst/>
          </a:prstGeom>
        </p:spPr>
      </p:pic>
      <p:pic>
        <p:nvPicPr>
          <p:cNvPr id="4" name="Picture 3" descr="ws_ACBD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938" y="4748485"/>
            <a:ext cx="3023361" cy="7125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Chapter_9.indd  25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5:04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AE0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AE16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6176" y="1260474"/>
            <a:ext cx="4192923" cy="3375025"/>
          </a:xfrm>
          <a:prstGeom prst="rect">
            <a:avLst/>
          </a:prstGeom>
        </p:spPr>
      </p:pic>
      <p:pic>
        <p:nvPicPr>
          <p:cNvPr id="4" name="Picture 3" descr="ws_AE17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61192" y="4694245"/>
            <a:ext cx="6223907" cy="12239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Chapter_9.indd  26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5:04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AF0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AF13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6900" y="1016907"/>
            <a:ext cx="3060700" cy="3148692"/>
          </a:xfrm>
          <a:prstGeom prst="rect">
            <a:avLst/>
          </a:prstGeom>
        </p:spPr>
      </p:pic>
      <p:pic>
        <p:nvPicPr>
          <p:cNvPr id="4" name="Picture 3" descr="ws_AF14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70427" y="4198672"/>
            <a:ext cx="2989072" cy="14782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Chapter_9.indd  27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5:04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B01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B02F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4194" y="336550"/>
            <a:ext cx="2405405" cy="3867149"/>
          </a:xfrm>
          <a:prstGeom prst="rect">
            <a:avLst/>
          </a:prstGeom>
        </p:spPr>
      </p:pic>
      <p:pic>
        <p:nvPicPr>
          <p:cNvPr id="4" name="Picture 3" descr="ws_B030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6889" y="4258104"/>
            <a:ext cx="2848610" cy="22061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Chapter_9.indd  28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5:04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B13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B14B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8062" y="749300"/>
            <a:ext cx="4088638" cy="2882900"/>
          </a:xfrm>
          <a:prstGeom prst="rect">
            <a:avLst/>
          </a:prstGeom>
        </p:spPr>
      </p:pic>
      <p:pic>
        <p:nvPicPr>
          <p:cNvPr id="4" name="Picture 3" descr="ws_B14C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8250" y="3677384"/>
            <a:ext cx="2076450" cy="25964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Chapter_9.indd  29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5:04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20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9217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1450" y="1384300"/>
            <a:ext cx="6267450" cy="3086100"/>
          </a:xfrm>
          <a:prstGeom prst="rect">
            <a:avLst/>
          </a:prstGeom>
        </p:spPr>
      </p:pic>
      <p:pic>
        <p:nvPicPr>
          <p:cNvPr id="4" name="Picture 3" descr="ws_9228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8317" y="4533928"/>
            <a:ext cx="6091682" cy="7873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Chapter_9.indd  3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5:03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B25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B266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325" y="1273809"/>
            <a:ext cx="4213874" cy="2409190"/>
          </a:xfrm>
          <a:prstGeom prst="rect">
            <a:avLst/>
          </a:prstGeom>
        </p:spPr>
      </p:pic>
      <p:pic>
        <p:nvPicPr>
          <p:cNvPr id="4" name="Picture 3" descr="ws_B267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9769" y="3726152"/>
            <a:ext cx="6236730" cy="15062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Chapter_9.indd  30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5:04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B343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B353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4050" y="1339850"/>
            <a:ext cx="2762250" cy="2470150"/>
          </a:xfrm>
          <a:prstGeom prst="rect">
            <a:avLst/>
          </a:prstGeom>
        </p:spPr>
      </p:pic>
      <p:pic>
        <p:nvPicPr>
          <p:cNvPr id="4" name="Picture 3" descr="ws_B364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67558" y="3832549"/>
            <a:ext cx="3003041" cy="2060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Chapter_9.indd  31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5:04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39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93A0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319" y="450850"/>
            <a:ext cx="5332780" cy="3194050"/>
          </a:xfrm>
          <a:prstGeom prst="rect">
            <a:avLst/>
          </a:prstGeom>
        </p:spPr>
      </p:pic>
      <p:pic>
        <p:nvPicPr>
          <p:cNvPr id="4" name="Picture 3" descr="ws_93A1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9091" y="3720031"/>
            <a:ext cx="5312308" cy="25664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Chapter_9.indd  4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5:03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48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948D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1032" y="428240"/>
            <a:ext cx="2480167" cy="3280159"/>
          </a:xfrm>
          <a:prstGeom prst="rect">
            <a:avLst/>
          </a:prstGeom>
        </p:spPr>
      </p:pic>
      <p:pic>
        <p:nvPicPr>
          <p:cNvPr id="4" name="Picture 3" descr="ws_949E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0405" y="3728059"/>
            <a:ext cx="2458094" cy="2672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Chapter_9.indd  5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5:03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54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955B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1650" y="1973889"/>
            <a:ext cx="3067050" cy="2623510"/>
          </a:xfrm>
          <a:prstGeom prst="rect">
            <a:avLst/>
          </a:prstGeom>
        </p:spPr>
      </p:pic>
      <p:pic>
        <p:nvPicPr>
          <p:cNvPr id="4" name="Picture 3" descr="ws_956C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85192" y="4622800"/>
            <a:ext cx="2921907" cy="444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Chapter_9.indd  6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5:03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66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9677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5427" y="486850"/>
            <a:ext cx="3680772" cy="3158049"/>
          </a:xfrm>
          <a:prstGeom prst="rect">
            <a:avLst/>
          </a:prstGeom>
        </p:spPr>
      </p:pic>
      <p:pic>
        <p:nvPicPr>
          <p:cNvPr id="4" name="Picture 3" descr="ws_9678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7800" y="3697258"/>
            <a:ext cx="1828800" cy="26019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Chapter_9.indd  7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5:03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78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9793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8537" y="803275"/>
            <a:ext cx="4085463" cy="3870324"/>
          </a:xfrm>
          <a:prstGeom prst="rect">
            <a:avLst/>
          </a:prstGeom>
        </p:spPr>
      </p:pic>
      <p:pic>
        <p:nvPicPr>
          <p:cNvPr id="4" name="Picture 3" descr="ws_9794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8250" y="4714992"/>
            <a:ext cx="2025650" cy="14953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Chapter_9.indd  8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5:03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8E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98FD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1412" y="822325"/>
            <a:ext cx="4082288" cy="3914775"/>
          </a:xfrm>
          <a:prstGeom prst="rect">
            <a:avLst/>
          </a:prstGeom>
        </p:spPr>
      </p:pic>
      <p:pic>
        <p:nvPicPr>
          <p:cNvPr id="4" name="Picture 3" descr="ws_98FE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0650" y="4794131"/>
            <a:ext cx="2000250" cy="13399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Chapter_9.indd  9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5:03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Microsoft Office PowerPoint</Application>
  <PresentationFormat>Custom</PresentationFormat>
  <Paragraphs>62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1</cp:revision>
  <dcterms:created xsi:type="dcterms:W3CDTF">2011-03-17T09:46:30Z</dcterms:created>
  <dcterms:modified xsi:type="dcterms:W3CDTF">2011-03-17T09:46:41Z</dcterms:modified>
</cp:coreProperties>
</file>