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068-250F-4598-88BF-4DB8331D860B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39A1-373D-4C80-980E-D78A82457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068-250F-4598-88BF-4DB8331D860B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39A1-373D-4C80-980E-D78A82457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068-250F-4598-88BF-4DB8331D860B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39A1-373D-4C80-980E-D78A82457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068-250F-4598-88BF-4DB8331D860B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39A1-373D-4C80-980E-D78A82457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068-250F-4598-88BF-4DB8331D860B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39A1-373D-4C80-980E-D78A82457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068-250F-4598-88BF-4DB8331D860B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39A1-373D-4C80-980E-D78A82457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068-250F-4598-88BF-4DB8331D860B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39A1-373D-4C80-980E-D78A82457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068-250F-4598-88BF-4DB8331D860B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39A1-373D-4C80-980E-D78A82457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068-250F-4598-88BF-4DB8331D860B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39A1-373D-4C80-980E-D78A82457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068-250F-4598-88BF-4DB8331D860B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39A1-373D-4C80-980E-D78A82457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4068-250F-4598-88BF-4DB8331D860B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A39A1-373D-4C80-980E-D78A82457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4068-250F-4598-88BF-4DB8331D860B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39A1-373D-4C80-980E-D78A82457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9A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9B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1279525"/>
            <a:ext cx="3067050" cy="3241675"/>
          </a:xfrm>
          <a:prstGeom prst="rect">
            <a:avLst/>
          </a:prstGeom>
        </p:spPr>
      </p:pic>
      <p:pic>
        <p:nvPicPr>
          <p:cNvPr id="4" name="Picture 3" descr="ws_69C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2130" y="4539841"/>
            <a:ext cx="2998469" cy="921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3D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3E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9586" y="744764"/>
            <a:ext cx="4087114" cy="3814535"/>
          </a:xfrm>
          <a:prstGeom prst="rect">
            <a:avLst/>
          </a:prstGeom>
        </p:spPr>
      </p:pic>
      <p:pic>
        <p:nvPicPr>
          <p:cNvPr id="4" name="Picture 3" descr="ws_73F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4310" y="4642983"/>
            <a:ext cx="6219189" cy="1351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4E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4F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1417" y="499791"/>
            <a:ext cx="2662682" cy="1811608"/>
          </a:xfrm>
          <a:prstGeom prst="rect">
            <a:avLst/>
          </a:prstGeom>
        </p:spPr>
      </p:pic>
      <p:pic>
        <p:nvPicPr>
          <p:cNvPr id="4" name="Picture 3" descr="ws_750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0250" y="2328417"/>
            <a:ext cx="3067050" cy="4085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66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67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2650" y="298450"/>
            <a:ext cx="2457450" cy="4184650"/>
          </a:xfrm>
          <a:prstGeom prst="rect">
            <a:avLst/>
          </a:prstGeom>
        </p:spPr>
      </p:pic>
      <p:pic>
        <p:nvPicPr>
          <p:cNvPr id="4" name="Picture 3" descr="ws_768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3622" y="4513085"/>
            <a:ext cx="2433777" cy="2078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75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76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8602" y="1495879"/>
            <a:ext cx="3070097" cy="3050720"/>
          </a:xfrm>
          <a:prstGeom prst="rect">
            <a:avLst/>
          </a:prstGeom>
        </p:spPr>
      </p:pic>
      <p:pic>
        <p:nvPicPr>
          <p:cNvPr id="4" name="Picture 3" descr="ws_777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278" y="4621038"/>
            <a:ext cx="2919221" cy="662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83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84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270" y="1746250"/>
            <a:ext cx="3046729" cy="2165350"/>
          </a:xfrm>
          <a:prstGeom prst="rect">
            <a:avLst/>
          </a:prstGeom>
        </p:spPr>
      </p:pic>
      <p:pic>
        <p:nvPicPr>
          <p:cNvPr id="4" name="Picture 3" descr="ws_784E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461" y="3950479"/>
            <a:ext cx="3021838" cy="786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95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95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950" y="1593850"/>
            <a:ext cx="2914650" cy="3155950"/>
          </a:xfrm>
          <a:prstGeom prst="rect">
            <a:avLst/>
          </a:prstGeom>
        </p:spPr>
      </p:pic>
      <p:pic>
        <p:nvPicPr>
          <p:cNvPr id="4" name="Picture 3" descr="ws_796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8997" y="4784061"/>
            <a:ext cx="2911602" cy="651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A3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A4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391" y="2136775"/>
            <a:ext cx="4161408" cy="1660525"/>
          </a:xfrm>
          <a:prstGeom prst="rect">
            <a:avLst/>
          </a:prstGeom>
        </p:spPr>
      </p:pic>
      <p:pic>
        <p:nvPicPr>
          <p:cNvPr id="4" name="Picture 3" descr="ws_7A4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3375" y="3836134"/>
            <a:ext cx="5940425" cy="1078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B5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B6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1637392"/>
            <a:ext cx="3067050" cy="1918607"/>
          </a:xfrm>
          <a:prstGeom prst="rect">
            <a:avLst/>
          </a:prstGeom>
        </p:spPr>
      </p:pic>
      <p:pic>
        <p:nvPicPr>
          <p:cNvPr id="4" name="Picture 3" descr="ws_7B6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2985" y="3596692"/>
            <a:ext cx="3033014" cy="1483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C4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C5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4935" y="517525"/>
            <a:ext cx="3068864" cy="3330575"/>
          </a:xfrm>
          <a:prstGeom prst="rect">
            <a:avLst/>
          </a:prstGeom>
        </p:spPr>
      </p:pic>
      <p:pic>
        <p:nvPicPr>
          <p:cNvPr id="4" name="Picture 3" descr="ws_7C5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7127" y="3865570"/>
            <a:ext cx="3043972" cy="2459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18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D4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D5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5553" y="1648669"/>
            <a:ext cx="3073146" cy="1996230"/>
          </a:xfrm>
          <a:prstGeom prst="rect">
            <a:avLst/>
          </a:prstGeom>
        </p:spPr>
      </p:pic>
      <p:pic>
        <p:nvPicPr>
          <p:cNvPr id="4" name="Picture 3" descr="ws_7D5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0794" y="3678682"/>
            <a:ext cx="3045205" cy="1350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19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AC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AD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5450" y="1365250"/>
            <a:ext cx="3067050" cy="3194050"/>
          </a:xfrm>
          <a:prstGeom prst="rect">
            <a:avLst/>
          </a:prstGeom>
        </p:spPr>
      </p:pic>
      <p:pic>
        <p:nvPicPr>
          <p:cNvPr id="4" name="Picture 3" descr="ws_6AD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2882" y="4599658"/>
            <a:ext cx="3001517" cy="1064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E6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E7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949" y="346075"/>
            <a:ext cx="2914650" cy="3946525"/>
          </a:xfrm>
          <a:prstGeom prst="rect">
            <a:avLst/>
          </a:prstGeom>
        </p:spPr>
      </p:pic>
      <p:pic>
        <p:nvPicPr>
          <p:cNvPr id="4" name="Picture 3" descr="ws_7E8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1875" y="4331332"/>
            <a:ext cx="2873324" cy="2183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20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F6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F7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1158420"/>
            <a:ext cx="3067050" cy="2588079"/>
          </a:xfrm>
          <a:prstGeom prst="rect">
            <a:avLst/>
          </a:prstGeom>
        </p:spPr>
      </p:pic>
      <p:pic>
        <p:nvPicPr>
          <p:cNvPr id="4" name="Picture 3" descr="ws_7F8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6034" y="3793996"/>
            <a:ext cx="3017265" cy="1349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21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07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08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2780" y="965200"/>
            <a:ext cx="3929619" cy="3340099"/>
          </a:xfrm>
          <a:prstGeom prst="rect">
            <a:avLst/>
          </a:prstGeom>
        </p:spPr>
      </p:pic>
      <p:pic>
        <p:nvPicPr>
          <p:cNvPr id="4" name="Picture 3" descr="ws_809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5400" y="4326579"/>
            <a:ext cx="2235200" cy="1744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22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81E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81F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5950" y="355600"/>
            <a:ext cx="2952749" cy="6108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23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BC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BD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650" y="875393"/>
            <a:ext cx="3067050" cy="2972706"/>
          </a:xfrm>
          <a:prstGeom prst="rect">
            <a:avLst/>
          </a:prstGeom>
        </p:spPr>
      </p:pic>
      <p:pic>
        <p:nvPicPr>
          <p:cNvPr id="4" name="Picture 3" descr="ws_6BD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6890" y="3925396"/>
            <a:ext cx="3026409" cy="2196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D0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D1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3678" y="1327431"/>
            <a:ext cx="3063421" cy="2723868"/>
          </a:xfrm>
          <a:prstGeom prst="rect">
            <a:avLst/>
          </a:prstGeom>
        </p:spPr>
      </p:pic>
      <p:pic>
        <p:nvPicPr>
          <p:cNvPr id="4" name="Picture 3" descr="ws_6D2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3490" y="4117592"/>
            <a:ext cx="3018209" cy="1076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E2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E2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3985" y="974725"/>
            <a:ext cx="2525014" cy="3432175"/>
          </a:xfrm>
          <a:prstGeom prst="rect">
            <a:avLst/>
          </a:prstGeom>
        </p:spPr>
      </p:pic>
      <p:pic>
        <p:nvPicPr>
          <p:cNvPr id="4" name="Picture 3" descr="ws_6E3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94050" y="4462878"/>
            <a:ext cx="3016250" cy="1620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6F0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6F1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7078" y="1659164"/>
            <a:ext cx="3071621" cy="2950935"/>
          </a:xfrm>
          <a:prstGeom prst="rect">
            <a:avLst/>
          </a:prstGeom>
        </p:spPr>
      </p:pic>
      <p:pic>
        <p:nvPicPr>
          <p:cNvPr id="4" name="Picture 3" descr="ws_6F1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8038" y="4656481"/>
            <a:ext cx="2947161" cy="499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03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04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9678" y="1581830"/>
            <a:ext cx="6289221" cy="2355169"/>
          </a:xfrm>
          <a:prstGeom prst="rect">
            <a:avLst/>
          </a:prstGeom>
        </p:spPr>
      </p:pic>
      <p:pic>
        <p:nvPicPr>
          <p:cNvPr id="4" name="Picture 3" descr="ws_705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94" y="3983482"/>
            <a:ext cx="6034205" cy="1502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17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17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0250" y="396421"/>
            <a:ext cx="2584450" cy="3731078"/>
          </a:xfrm>
          <a:prstGeom prst="rect">
            <a:avLst/>
          </a:prstGeom>
        </p:spPr>
      </p:pic>
      <p:pic>
        <p:nvPicPr>
          <p:cNvPr id="4" name="Picture 3" descr="ws_718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3534" y="4140095"/>
            <a:ext cx="2513065" cy="2311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728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729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9363" y="360421"/>
            <a:ext cx="2366736" cy="3119378"/>
          </a:xfrm>
          <a:prstGeom prst="rect">
            <a:avLst/>
          </a:prstGeom>
        </p:spPr>
      </p:pic>
      <p:pic>
        <p:nvPicPr>
          <p:cNvPr id="4" name="Picture 3" descr="ws_729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8752" y="3497286"/>
            <a:ext cx="2344647" cy="2979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51433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Chapter_8.indd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4:59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Custom</PresentationFormat>
  <Paragraphs>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2011-03-17T09:46:21Z</dcterms:created>
  <dcterms:modified xsi:type="dcterms:W3CDTF">2011-03-17T09:46:28Z</dcterms:modified>
</cp:coreProperties>
</file>