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75FB-FED0-4225-9D61-9D30D986D9B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F99C-7E30-4426-BEC8-8FC1A71216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60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61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746" y="1593850"/>
            <a:ext cx="3048253" cy="2178050"/>
          </a:xfrm>
          <a:prstGeom prst="rect">
            <a:avLst/>
          </a:prstGeom>
        </p:spPr>
      </p:pic>
      <p:pic>
        <p:nvPicPr>
          <p:cNvPr id="4" name="Picture 3" descr="ws_462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0605" y="3844233"/>
            <a:ext cx="2999994" cy="1184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2C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2D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730" y="965200"/>
            <a:ext cx="6351269" cy="3416299"/>
          </a:xfrm>
          <a:prstGeom prst="rect">
            <a:avLst/>
          </a:prstGeom>
        </p:spPr>
      </p:pic>
      <p:pic>
        <p:nvPicPr>
          <p:cNvPr id="4" name="Picture 3" descr="ws_52E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2118" y="4412750"/>
            <a:ext cx="6244081" cy="1365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44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46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730" y="1584325"/>
            <a:ext cx="6351269" cy="2555874"/>
          </a:xfrm>
          <a:prstGeom prst="rect">
            <a:avLst/>
          </a:prstGeom>
        </p:spPr>
      </p:pic>
      <p:pic>
        <p:nvPicPr>
          <p:cNvPr id="4" name="Picture 3" descr="ws_546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2786" y="4185611"/>
            <a:ext cx="6220714" cy="1503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5A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5B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5014" y="864506"/>
            <a:ext cx="4091685" cy="4126593"/>
          </a:xfrm>
          <a:prstGeom prst="rect">
            <a:avLst/>
          </a:prstGeom>
        </p:spPr>
      </p:pic>
      <p:pic>
        <p:nvPicPr>
          <p:cNvPr id="4" name="Picture 3" descr="ws_55B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3730" y="5020499"/>
            <a:ext cx="2048269" cy="120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6E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6F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586" y="995135"/>
            <a:ext cx="4087114" cy="2954564"/>
          </a:xfrm>
          <a:prstGeom prst="rect">
            <a:avLst/>
          </a:prstGeom>
        </p:spPr>
      </p:pic>
      <p:pic>
        <p:nvPicPr>
          <p:cNvPr id="4" name="Picture 3" descr="ws_56F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4209" y="3978781"/>
            <a:ext cx="2106690" cy="2041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7F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80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846" y="1158421"/>
            <a:ext cx="3734053" cy="3235778"/>
          </a:xfrm>
          <a:prstGeom prst="rect">
            <a:avLst/>
          </a:prstGeom>
        </p:spPr>
      </p:pic>
      <p:pic>
        <p:nvPicPr>
          <p:cNvPr id="4" name="Picture 3" descr="ws_580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4418" y="4426456"/>
            <a:ext cx="2334781" cy="1034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90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91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6117" y="1727200"/>
            <a:ext cx="3069082" cy="2540000"/>
          </a:xfrm>
          <a:prstGeom prst="rect">
            <a:avLst/>
          </a:prstGeom>
        </p:spPr>
      </p:pic>
      <p:pic>
        <p:nvPicPr>
          <p:cNvPr id="4" name="Picture 3" descr="ws_592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689" y="4309554"/>
            <a:ext cx="2939810" cy="1202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AE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AE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249" y="1169306"/>
            <a:ext cx="6356350" cy="2920093"/>
          </a:xfrm>
          <a:prstGeom prst="rect">
            <a:avLst/>
          </a:prstGeom>
        </p:spPr>
      </p:pic>
      <p:pic>
        <p:nvPicPr>
          <p:cNvPr id="4" name="Picture 3" descr="ws_5AF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7733" y="4132542"/>
            <a:ext cx="6230366" cy="1074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CA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CB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897164"/>
            <a:ext cx="6248400" cy="5021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74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75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428750"/>
            <a:ext cx="3041650" cy="3625850"/>
          </a:xfrm>
          <a:prstGeom prst="rect">
            <a:avLst/>
          </a:prstGeom>
        </p:spPr>
      </p:pic>
      <p:pic>
        <p:nvPicPr>
          <p:cNvPr id="4" name="Picture 3" descr="ws_476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4802" y="5115250"/>
            <a:ext cx="2904997" cy="282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85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85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942" y="1276350"/>
            <a:ext cx="2765057" cy="3790949"/>
          </a:xfrm>
          <a:prstGeom prst="rect">
            <a:avLst/>
          </a:prstGeom>
        </p:spPr>
      </p:pic>
      <p:pic>
        <p:nvPicPr>
          <p:cNvPr id="4" name="Picture 3" descr="ws_486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689" y="5127950"/>
            <a:ext cx="2990610" cy="625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95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96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6250" y="1040186"/>
            <a:ext cx="3143250" cy="2325313"/>
          </a:xfrm>
          <a:prstGeom prst="rect">
            <a:avLst/>
          </a:prstGeom>
        </p:spPr>
      </p:pic>
      <p:pic>
        <p:nvPicPr>
          <p:cNvPr id="4" name="Picture 3" descr="ws_496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3973" y="3443985"/>
            <a:ext cx="2989326" cy="190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A9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AA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174" y="1543050"/>
            <a:ext cx="3052825" cy="2508250"/>
          </a:xfrm>
          <a:prstGeom prst="rect">
            <a:avLst/>
          </a:prstGeom>
        </p:spPr>
      </p:pic>
      <p:pic>
        <p:nvPicPr>
          <p:cNvPr id="4" name="Picture 3" descr="ws_4AA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6890" y="4097754"/>
            <a:ext cx="3026409" cy="1337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C2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C3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1826" y="725198"/>
            <a:ext cx="6345173" cy="3694401"/>
          </a:xfrm>
          <a:prstGeom prst="rect">
            <a:avLst/>
          </a:prstGeom>
        </p:spPr>
      </p:pic>
      <p:pic>
        <p:nvPicPr>
          <p:cNvPr id="4" name="Picture 3" descr="ws_4C3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450" y="4465065"/>
            <a:ext cx="6254750" cy="1783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D8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D9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521" y="423850"/>
            <a:ext cx="2850578" cy="3170249"/>
          </a:xfrm>
          <a:prstGeom prst="rect">
            <a:avLst/>
          </a:prstGeom>
        </p:spPr>
      </p:pic>
      <p:pic>
        <p:nvPicPr>
          <p:cNvPr id="4" name="Picture 3" descr="ws_4D9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50" y="3622282"/>
            <a:ext cx="1670050" cy="2842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F8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4F9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8550" y="504519"/>
            <a:ext cx="2609850" cy="5896280"/>
          </a:xfrm>
          <a:prstGeom prst="rect">
            <a:avLst/>
          </a:prstGeom>
        </p:spPr>
      </p:pic>
      <p:pic>
        <p:nvPicPr>
          <p:cNvPr id="4" name="Picture 3" descr="ws_4F9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0150" y="1133601"/>
            <a:ext cx="2000250" cy="5279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0F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10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821" y="473037"/>
            <a:ext cx="2257878" cy="4708562"/>
          </a:xfrm>
          <a:prstGeom prst="rect">
            <a:avLst/>
          </a:prstGeom>
        </p:spPr>
      </p:pic>
      <p:pic>
        <p:nvPicPr>
          <p:cNvPr id="4" name="Picture 3" descr="ws_510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1503" y="5207101"/>
            <a:ext cx="2229496" cy="1206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Chapter_7.indd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Custom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2011-03-17T09:46:12Z</dcterms:created>
  <dcterms:modified xsi:type="dcterms:W3CDTF">2011-03-17T09:46:19Z</dcterms:modified>
</cp:coreProperties>
</file>