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E121-E1E4-4556-9904-F4A613E59E6D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3EDD8-C9CD-430F-9857-A00F37A089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46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47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8350" y="765175"/>
            <a:ext cx="2343150" cy="4238625"/>
          </a:xfrm>
          <a:prstGeom prst="rect">
            <a:avLst/>
          </a:prstGeom>
        </p:spPr>
      </p:pic>
      <p:pic>
        <p:nvPicPr>
          <p:cNvPr id="4" name="Picture 3" descr="ws_F48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7737" y="5043260"/>
            <a:ext cx="2333762" cy="938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F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FD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746" y="1517650"/>
            <a:ext cx="3048253" cy="2089150"/>
          </a:xfrm>
          <a:prstGeom prst="rect">
            <a:avLst/>
          </a:prstGeom>
        </p:spPr>
      </p:pic>
      <p:pic>
        <p:nvPicPr>
          <p:cNvPr id="4" name="Picture 3" descr="ws_FFE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938" y="3659830"/>
            <a:ext cx="3023361" cy="1483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3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4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4828" y="831849"/>
            <a:ext cx="3365971" cy="3562350"/>
          </a:xfrm>
          <a:prstGeom prst="rect">
            <a:avLst/>
          </a:prstGeom>
        </p:spPr>
      </p:pic>
      <p:pic>
        <p:nvPicPr>
          <p:cNvPr id="4" name="Picture 3" descr="ws_15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3074" y="4409445"/>
            <a:ext cx="1584325" cy="1750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4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5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2975" y="669925"/>
            <a:ext cx="4365625" cy="4206875"/>
          </a:xfrm>
          <a:prstGeom prst="rect">
            <a:avLst/>
          </a:prstGeom>
        </p:spPr>
      </p:pic>
      <p:pic>
        <p:nvPicPr>
          <p:cNvPr id="4" name="Picture 3" descr="ws_36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041" y="4910364"/>
            <a:ext cx="4364558" cy="1045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C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C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950" y="372022"/>
            <a:ext cx="2152650" cy="4758777"/>
          </a:xfrm>
          <a:prstGeom prst="rect">
            <a:avLst/>
          </a:prstGeom>
        </p:spPr>
      </p:pic>
      <p:pic>
        <p:nvPicPr>
          <p:cNvPr id="4" name="Picture 3" descr="ws_4D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2410" y="5145201"/>
            <a:ext cx="2146189" cy="1344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F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0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5693" y="527050"/>
            <a:ext cx="3206806" cy="3371849"/>
          </a:xfrm>
          <a:prstGeom prst="rect">
            <a:avLst/>
          </a:prstGeom>
        </p:spPr>
      </p:pic>
      <p:pic>
        <p:nvPicPr>
          <p:cNvPr id="4" name="Picture 3" descr="ws_60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2575" y="3921759"/>
            <a:ext cx="1546224" cy="2440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4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5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7293" y="936625"/>
            <a:ext cx="5788406" cy="3533775"/>
          </a:xfrm>
          <a:prstGeom prst="rect">
            <a:avLst/>
          </a:prstGeom>
        </p:spPr>
      </p:pic>
      <p:pic>
        <p:nvPicPr>
          <p:cNvPr id="4" name="Picture 3" descr="ws_75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9549" y="4509841"/>
            <a:ext cx="6254750" cy="1484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5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6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1826" y="908050"/>
            <a:ext cx="6345173" cy="4311650"/>
          </a:xfrm>
          <a:prstGeom prst="rect">
            <a:avLst/>
          </a:prstGeom>
        </p:spPr>
      </p:pic>
      <p:pic>
        <p:nvPicPr>
          <p:cNvPr id="4" name="Picture 3" descr="ws_96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1690" y="5243156"/>
            <a:ext cx="5911609" cy="789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4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5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4450" y="1089025"/>
            <a:ext cx="3981450" cy="2619375"/>
          </a:xfrm>
          <a:prstGeom prst="rect">
            <a:avLst/>
          </a:prstGeom>
        </p:spPr>
      </p:pic>
      <p:pic>
        <p:nvPicPr>
          <p:cNvPr id="4" name="Picture 3" descr="ws_A6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7549" y="3762699"/>
            <a:ext cx="1862850" cy="190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A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B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0024" y="1565275"/>
            <a:ext cx="6175375" cy="2257424"/>
          </a:xfrm>
          <a:prstGeom prst="rect">
            <a:avLst/>
          </a:prstGeom>
        </p:spPr>
      </p:pic>
      <p:pic>
        <p:nvPicPr>
          <p:cNvPr id="4" name="Picture 3" descr="ws_BC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1601" y="3876999"/>
            <a:ext cx="5874398" cy="106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7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8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4" y="559707"/>
            <a:ext cx="5337175" cy="4571092"/>
          </a:xfrm>
          <a:prstGeom prst="rect">
            <a:avLst/>
          </a:prstGeom>
        </p:spPr>
      </p:pic>
      <p:pic>
        <p:nvPicPr>
          <p:cNvPr id="4" name="Picture 3" descr="ws_D9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7778" y="5149015"/>
            <a:ext cx="5311521" cy="1150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63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64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1907" y="347724"/>
            <a:ext cx="2920092" cy="4465575"/>
          </a:xfrm>
          <a:prstGeom prst="rect">
            <a:avLst/>
          </a:prstGeom>
        </p:spPr>
      </p:pic>
      <p:pic>
        <p:nvPicPr>
          <p:cNvPr id="4" name="Picture 3" descr="ws_F65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6631" y="4834518"/>
            <a:ext cx="3459368" cy="170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A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B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566" y="1562791"/>
            <a:ext cx="2875533" cy="1383608"/>
          </a:xfrm>
          <a:prstGeom prst="rect">
            <a:avLst/>
          </a:prstGeom>
        </p:spPr>
      </p:pic>
      <p:pic>
        <p:nvPicPr>
          <p:cNvPr id="4" name="Picture 3" descr="ws_EB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6702" y="2986785"/>
            <a:ext cx="2993897" cy="1902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D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E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9182" y="917575"/>
            <a:ext cx="1401317" cy="2562225"/>
          </a:xfrm>
          <a:prstGeom prst="rect">
            <a:avLst/>
          </a:prstGeom>
        </p:spPr>
      </p:pic>
      <p:pic>
        <p:nvPicPr>
          <p:cNvPr id="4" name="Picture 3" descr="ws_FE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5366" y="3550701"/>
            <a:ext cx="3027933" cy="2456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10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11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335" y="340535"/>
            <a:ext cx="2161064" cy="5196664"/>
          </a:xfrm>
          <a:prstGeom prst="rect">
            <a:avLst/>
          </a:prstGeom>
        </p:spPr>
      </p:pic>
      <p:pic>
        <p:nvPicPr>
          <p:cNvPr id="4" name="Picture 3" descr="ws_111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462" y="5572218"/>
            <a:ext cx="2704337" cy="942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22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23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24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1911" y="307450"/>
            <a:ext cx="2709788" cy="5090049"/>
          </a:xfrm>
          <a:prstGeom prst="rect">
            <a:avLst/>
          </a:prstGeom>
        </p:spPr>
      </p:pic>
      <p:pic>
        <p:nvPicPr>
          <p:cNvPr id="4" name="Picture 3" descr="ws_124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475" y="5408447"/>
            <a:ext cx="2930525" cy="1170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23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3A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3B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0598" y="340357"/>
            <a:ext cx="1958001" cy="3660142"/>
          </a:xfrm>
          <a:prstGeom prst="rect">
            <a:avLst/>
          </a:prstGeom>
        </p:spPr>
      </p:pic>
      <p:pic>
        <p:nvPicPr>
          <p:cNvPr id="4" name="Picture 3" descr="ws_13B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9238" y="4037984"/>
            <a:ext cx="2476061" cy="2464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24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4C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4D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4698" y="701221"/>
            <a:ext cx="3051301" cy="3451678"/>
          </a:xfrm>
          <a:prstGeom prst="rect">
            <a:avLst/>
          </a:prstGeom>
        </p:spPr>
      </p:pic>
      <p:pic>
        <p:nvPicPr>
          <p:cNvPr id="4" name="Picture 3" descr="ws_14E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9082" y="4174996"/>
            <a:ext cx="3001517" cy="1971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25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5C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5D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9962" y="1746250"/>
            <a:ext cx="4164838" cy="2203450"/>
          </a:xfrm>
          <a:prstGeom prst="rect">
            <a:avLst/>
          </a:prstGeom>
        </p:spPr>
      </p:pic>
      <p:pic>
        <p:nvPicPr>
          <p:cNvPr id="4" name="Picture 3" descr="ws_15D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0975" y="3994149"/>
            <a:ext cx="6245225" cy="71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26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73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74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7853" y="406742"/>
            <a:ext cx="3001146" cy="4571657"/>
          </a:xfrm>
          <a:prstGeom prst="rect">
            <a:avLst/>
          </a:prstGeom>
        </p:spPr>
      </p:pic>
      <p:pic>
        <p:nvPicPr>
          <p:cNvPr id="4" name="Picture 3" descr="ws_174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2975" y="4989447"/>
            <a:ext cx="4518025" cy="1474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27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8B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8C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6878" y="1241425"/>
            <a:ext cx="6272021" cy="3279775"/>
          </a:xfrm>
          <a:prstGeom prst="rect">
            <a:avLst/>
          </a:prstGeom>
        </p:spPr>
      </p:pic>
      <p:pic>
        <p:nvPicPr>
          <p:cNvPr id="4" name="Picture 3" descr="ws_18C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9362" y="4549464"/>
            <a:ext cx="6146038" cy="1216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28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9D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9D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6649" y="2012950"/>
            <a:ext cx="3043950" cy="1860550"/>
          </a:xfrm>
          <a:prstGeom prst="rect">
            <a:avLst/>
          </a:prstGeom>
        </p:spPr>
      </p:pic>
      <p:pic>
        <p:nvPicPr>
          <p:cNvPr id="4" name="Picture 3" descr="ws_19E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1033" y="3916144"/>
            <a:ext cx="2994166" cy="859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29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74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74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2849" y="1547169"/>
            <a:ext cx="3043950" cy="2250130"/>
          </a:xfrm>
          <a:prstGeom prst="rect">
            <a:avLst/>
          </a:prstGeom>
        </p:spPr>
      </p:pic>
      <p:pic>
        <p:nvPicPr>
          <p:cNvPr id="4" name="Picture 3" descr="ws_F76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6189" y="3840226"/>
            <a:ext cx="2939810" cy="1049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B2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B3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405849"/>
            <a:ext cx="3046729" cy="4191550"/>
          </a:xfrm>
          <a:prstGeom prst="rect">
            <a:avLst/>
          </a:prstGeom>
        </p:spPr>
      </p:pic>
      <p:pic>
        <p:nvPicPr>
          <p:cNvPr id="4" name="Picture 3" descr="ws_1B3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3842" y="4640264"/>
            <a:ext cx="3042157" cy="1824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30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C8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C9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1860550"/>
            <a:ext cx="4163314" cy="2127250"/>
          </a:xfrm>
          <a:prstGeom prst="rect">
            <a:avLst/>
          </a:prstGeom>
        </p:spPr>
      </p:pic>
      <p:pic>
        <p:nvPicPr>
          <p:cNvPr id="4" name="Picture 3" descr="ws_1CA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9926" y="4028157"/>
            <a:ext cx="6268973" cy="950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31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D9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DA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5470" y="2116364"/>
            <a:ext cx="2894329" cy="1579335"/>
          </a:xfrm>
          <a:prstGeom prst="rect">
            <a:avLst/>
          </a:prstGeom>
        </p:spPr>
      </p:pic>
      <p:pic>
        <p:nvPicPr>
          <p:cNvPr id="4" name="Picture 3" descr="ws_1DA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0794" y="3740384"/>
            <a:ext cx="3045205" cy="1339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32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EA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1EB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1574800"/>
            <a:ext cx="3046729" cy="3835400"/>
          </a:xfrm>
          <a:prstGeom prst="rect">
            <a:avLst/>
          </a:prstGeom>
        </p:spPr>
      </p:pic>
      <p:pic>
        <p:nvPicPr>
          <p:cNvPr id="4" name="Picture 3" descr="ws_1EC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1274" y="5433656"/>
            <a:ext cx="2976625" cy="306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33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03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04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166" y="712107"/>
            <a:ext cx="6228333" cy="4482192"/>
          </a:xfrm>
          <a:prstGeom prst="rect">
            <a:avLst/>
          </a:prstGeom>
        </p:spPr>
      </p:pic>
      <p:pic>
        <p:nvPicPr>
          <p:cNvPr id="4" name="Picture 3" descr="ws_204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8214" y="5256764"/>
            <a:ext cx="6225285" cy="1004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34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17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18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5999" y="1708149"/>
            <a:ext cx="6022099" cy="3143250"/>
          </a:xfrm>
          <a:prstGeom prst="rect">
            <a:avLst/>
          </a:prstGeom>
        </p:spPr>
      </p:pic>
      <p:pic>
        <p:nvPicPr>
          <p:cNvPr id="4" name="Picture 3" descr="ws_218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3431" y="4902172"/>
            <a:ext cx="5969268" cy="457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35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2B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2C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6446" y="450850"/>
            <a:ext cx="2171053" cy="4083050"/>
          </a:xfrm>
          <a:prstGeom prst="rect">
            <a:avLst/>
          </a:prstGeom>
        </p:spPr>
      </p:pic>
      <p:pic>
        <p:nvPicPr>
          <p:cNvPr id="4" name="Picture 3" descr="ws_22D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3421" y="4543018"/>
            <a:ext cx="2499178" cy="1794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36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41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42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052" y="395637"/>
            <a:ext cx="3257846" cy="3909662"/>
          </a:xfrm>
          <a:prstGeom prst="rect">
            <a:avLst/>
          </a:prstGeom>
        </p:spPr>
      </p:pic>
      <p:pic>
        <p:nvPicPr>
          <p:cNvPr id="4" name="Picture 3" descr="ws_243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1278" y="4314494"/>
            <a:ext cx="1691821" cy="2086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37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57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58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6900" y="1231899"/>
            <a:ext cx="3060700" cy="2908300"/>
          </a:xfrm>
          <a:prstGeom prst="rect">
            <a:avLst/>
          </a:prstGeom>
        </p:spPr>
      </p:pic>
      <p:pic>
        <p:nvPicPr>
          <p:cNvPr id="4" name="Picture 3" descr="ws_258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3476" y="4189964"/>
            <a:ext cx="2973323" cy="1334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38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65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66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6825" y="1637392"/>
            <a:ext cx="4067175" cy="2083707"/>
          </a:xfrm>
          <a:prstGeom prst="rect">
            <a:avLst/>
          </a:prstGeom>
        </p:spPr>
      </p:pic>
      <p:pic>
        <p:nvPicPr>
          <p:cNvPr id="4" name="Picture 3" descr="ws_266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1637" y="3765421"/>
            <a:ext cx="1992262" cy="1632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39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89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8A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426" y="1431925"/>
            <a:ext cx="5887973" cy="2632075"/>
          </a:xfrm>
          <a:prstGeom prst="rect">
            <a:avLst/>
          </a:prstGeom>
        </p:spPr>
      </p:pic>
      <p:pic>
        <p:nvPicPr>
          <p:cNvPr id="4" name="Picture 3" descr="ws_F8A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022" y="4098316"/>
            <a:ext cx="6250177" cy="1070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7B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7C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1060450"/>
            <a:ext cx="4163314" cy="2978150"/>
          </a:xfrm>
          <a:prstGeom prst="rect">
            <a:avLst/>
          </a:prstGeom>
        </p:spPr>
      </p:pic>
      <p:pic>
        <p:nvPicPr>
          <p:cNvPr id="4" name="Picture 3" descr="ws_27D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4310" y="4088074"/>
            <a:ext cx="6219189" cy="1550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40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8F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90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3946" y="1332593"/>
            <a:ext cx="2895853" cy="2960006"/>
          </a:xfrm>
          <a:prstGeom prst="rect">
            <a:avLst/>
          </a:prstGeom>
        </p:spPr>
      </p:pic>
      <p:pic>
        <p:nvPicPr>
          <p:cNvPr id="4" name="Picture 3" descr="ws_290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6702" y="4343452"/>
            <a:ext cx="2993897" cy="1346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41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A6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A8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6210" y="1604735"/>
            <a:ext cx="6295389" cy="2459264"/>
          </a:xfrm>
          <a:prstGeom prst="rect">
            <a:avLst/>
          </a:prstGeom>
        </p:spPr>
      </p:pic>
      <p:pic>
        <p:nvPicPr>
          <p:cNvPr id="4" name="Picture 3" descr="ws_2A8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3454" y="4090859"/>
            <a:ext cx="6197345" cy="1217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42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BF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C0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4444" y="399999"/>
            <a:ext cx="1501255" cy="5073700"/>
          </a:xfrm>
          <a:prstGeom prst="rect">
            <a:avLst/>
          </a:prstGeom>
        </p:spPr>
      </p:pic>
      <p:pic>
        <p:nvPicPr>
          <p:cNvPr id="4" name="Picture 3" descr="ws_2C1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6078" y="5485207"/>
            <a:ext cx="2212521" cy="991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43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E0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E1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2317" y="1270000"/>
            <a:ext cx="3043682" cy="2133600"/>
          </a:xfrm>
          <a:prstGeom prst="rect">
            <a:avLst/>
          </a:prstGeom>
        </p:spPr>
      </p:pic>
      <p:pic>
        <p:nvPicPr>
          <p:cNvPr id="4" name="Picture 3" descr="ws_2E1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1650" y="3442025"/>
            <a:ext cx="3067050" cy="2196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44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EF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2F0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9483" y="1027793"/>
            <a:ext cx="2777616" cy="3544206"/>
          </a:xfrm>
          <a:prstGeom prst="rect">
            <a:avLst/>
          </a:prstGeom>
        </p:spPr>
      </p:pic>
      <p:pic>
        <p:nvPicPr>
          <p:cNvPr id="4" name="Picture 3" descr="ws_2F1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475" y="4616684"/>
            <a:ext cx="2917825" cy="1339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45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00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01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917574"/>
            <a:ext cx="3041650" cy="4594225"/>
          </a:xfrm>
          <a:prstGeom prst="rect">
            <a:avLst/>
          </a:prstGeom>
        </p:spPr>
      </p:pic>
      <p:pic>
        <p:nvPicPr>
          <p:cNvPr id="4" name="Picture 3" descr="ws_302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5178" y="5561030"/>
            <a:ext cx="2982721" cy="446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46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12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13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3766" y="548821"/>
            <a:ext cx="2730933" cy="5102678"/>
          </a:xfrm>
          <a:prstGeom prst="rect">
            <a:avLst/>
          </a:prstGeom>
        </p:spPr>
      </p:pic>
      <p:pic>
        <p:nvPicPr>
          <p:cNvPr id="4" name="Picture 3" descr="ws_314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6964" y="5672611"/>
            <a:ext cx="2709635" cy="575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47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24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25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0170" y="1399850"/>
            <a:ext cx="3884929" cy="2105349"/>
          </a:xfrm>
          <a:prstGeom prst="rect">
            <a:avLst/>
          </a:prstGeom>
        </p:spPr>
      </p:pic>
      <p:pic>
        <p:nvPicPr>
          <p:cNvPr id="4" name="Picture 3" descr="ws_325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9362" y="3575050"/>
            <a:ext cx="6146038" cy="996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48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38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3A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3970" y="1060450"/>
            <a:ext cx="4037329" cy="3486149"/>
          </a:xfrm>
          <a:prstGeom prst="rect">
            <a:avLst/>
          </a:prstGeom>
        </p:spPr>
      </p:pic>
      <p:pic>
        <p:nvPicPr>
          <p:cNvPr id="4" name="Picture 3" descr="ws_33A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1366" y="4591375"/>
            <a:ext cx="6075933" cy="1352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49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A2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A3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782" y="570593"/>
            <a:ext cx="6278117" cy="4560206"/>
          </a:xfrm>
          <a:prstGeom prst="rect">
            <a:avLst/>
          </a:prstGeom>
        </p:spPr>
      </p:pic>
      <p:pic>
        <p:nvPicPr>
          <p:cNvPr id="4" name="Picture 3" descr="ws_FA3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4498" y="5165714"/>
            <a:ext cx="6251702" cy="1082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B5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B6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494" y="1374775"/>
            <a:ext cx="6321805" cy="3260724"/>
          </a:xfrm>
          <a:prstGeom prst="rect">
            <a:avLst/>
          </a:prstGeom>
        </p:spPr>
      </p:pic>
      <p:pic>
        <p:nvPicPr>
          <p:cNvPr id="4" name="Picture 3" descr="ws_FB6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1450" y="4662241"/>
            <a:ext cx="6254750" cy="951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C6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C8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0013" y="1746250"/>
            <a:ext cx="4195586" cy="2165350"/>
          </a:xfrm>
          <a:prstGeom prst="rect">
            <a:avLst/>
          </a:prstGeom>
        </p:spPr>
      </p:pic>
      <p:pic>
        <p:nvPicPr>
          <p:cNvPr id="4" name="Picture 3" descr="ws_FC9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185" y="3966535"/>
            <a:ext cx="6007113" cy="108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D9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DA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1310950"/>
            <a:ext cx="4163314" cy="2829249"/>
          </a:xfrm>
          <a:prstGeom prst="rect">
            <a:avLst/>
          </a:prstGeom>
        </p:spPr>
      </p:pic>
      <p:pic>
        <p:nvPicPr>
          <p:cNvPr id="4" name="Picture 3" descr="ws_FDB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7154" y="4160265"/>
            <a:ext cx="2072145" cy="640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ED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EF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0150" y="1049564"/>
            <a:ext cx="4210050" cy="2836635"/>
          </a:xfrm>
          <a:prstGeom prst="rect">
            <a:avLst/>
          </a:prstGeom>
        </p:spPr>
      </p:pic>
      <p:pic>
        <p:nvPicPr>
          <p:cNvPr id="4" name="Picture 3" descr="ws_FF0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7807" y="3940311"/>
            <a:ext cx="1944492" cy="2181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Chapter_6.indd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Custom</PresentationFormat>
  <Paragraphs>98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2011-03-17T09:45:51Z</dcterms:created>
  <dcterms:modified xsi:type="dcterms:W3CDTF">2011-03-17T09:46:09Z</dcterms:modified>
</cp:coreProperties>
</file>