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7086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440"/>
            <a:ext cx="7772400" cy="1519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5740"/>
            <a:ext cx="6400800" cy="1811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BE45-5B5D-484B-AB78-D1EDF26DF20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9923-E4AD-46B4-B878-D43155DE2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BE45-5B5D-484B-AB78-D1EDF26DF20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9923-E4AD-46B4-B878-D43155DE2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35"/>
            <a:ext cx="2057400" cy="62483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35"/>
            <a:ext cx="6019800" cy="6248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BE45-5B5D-484B-AB78-D1EDF26DF20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9923-E4AD-46B4-B878-D43155DE2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BE45-5B5D-484B-AB78-D1EDF26DF20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9923-E4AD-46B4-B878-D43155DE2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3797"/>
            <a:ext cx="7772400" cy="14074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604"/>
            <a:ext cx="7772400" cy="15501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BE45-5B5D-484B-AB78-D1EDF26DF20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9923-E4AD-46B4-B878-D43155DE2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BE45-5B5D-484B-AB78-D1EDF26DF20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9923-E4AD-46B4-B878-D43155DE2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6284"/>
            <a:ext cx="4040188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371"/>
            <a:ext cx="4040188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86284"/>
            <a:ext cx="4041775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7371"/>
            <a:ext cx="4041775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BE45-5B5D-484B-AB78-D1EDF26DF20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9923-E4AD-46B4-B878-D43155DE2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BE45-5B5D-484B-AB78-D1EDF26DF20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9923-E4AD-46B4-B878-D43155DE2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BE45-5B5D-484B-AB78-D1EDF26DF20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9923-E4AD-46B4-B878-D43155DE2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2152"/>
            <a:ext cx="3008313" cy="1200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152"/>
            <a:ext cx="5111750" cy="604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82937"/>
            <a:ext cx="3008313" cy="4847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BE45-5B5D-484B-AB78-D1EDF26DF20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9923-E4AD-46B4-B878-D43155DE2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620"/>
            <a:ext cx="5486400" cy="58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201"/>
            <a:ext cx="5486400" cy="4251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249"/>
            <a:ext cx="5486400" cy="831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BE45-5B5D-484B-AB78-D1EDF26DF20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9923-E4AD-46B4-B878-D43155DE2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3541"/>
            <a:ext cx="8229600" cy="467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ABE45-5B5D-484B-AB78-D1EDF26DF20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8229"/>
            <a:ext cx="2895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59923-E4AD-46B4-B878-D43155DE21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F8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F8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8650" y="450850"/>
            <a:ext cx="3028950" cy="4565650"/>
          </a:xfrm>
          <a:prstGeom prst="rect">
            <a:avLst/>
          </a:prstGeom>
        </p:spPr>
      </p:pic>
      <p:pic>
        <p:nvPicPr>
          <p:cNvPr id="4" name="Picture 3" descr="ws_BF9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4745" y="5082258"/>
            <a:ext cx="3010154" cy="1356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B0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B1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0150" y="1193800"/>
            <a:ext cx="4210050" cy="2717800"/>
          </a:xfrm>
          <a:prstGeom prst="rect">
            <a:avLst/>
          </a:prstGeom>
        </p:spPr>
      </p:pic>
      <p:pic>
        <p:nvPicPr>
          <p:cNvPr id="4" name="Picture 3" descr="ws_CB1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6690" y="3972250"/>
            <a:ext cx="6226809" cy="1488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10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C2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C3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908050"/>
            <a:ext cx="3067050" cy="4311650"/>
          </a:xfrm>
          <a:prstGeom prst="rect">
            <a:avLst/>
          </a:prstGeom>
        </p:spPr>
      </p:pic>
      <p:pic>
        <p:nvPicPr>
          <p:cNvPr id="4" name="Picture 3" descr="ws_CC3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6702" y="5253453"/>
            <a:ext cx="2993897" cy="639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11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D4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D5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270" y="450850"/>
            <a:ext cx="3046729" cy="3638550"/>
          </a:xfrm>
          <a:prstGeom prst="rect">
            <a:avLst/>
          </a:prstGeom>
        </p:spPr>
      </p:pic>
      <p:pic>
        <p:nvPicPr>
          <p:cNvPr id="4" name="Picture 3" descr="ws_CD5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1461" y="4151320"/>
            <a:ext cx="3021838" cy="2173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12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EA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EB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4809" y="1670050"/>
            <a:ext cx="5863590" cy="2432050"/>
          </a:xfrm>
          <a:prstGeom prst="rect">
            <a:avLst/>
          </a:prstGeom>
        </p:spPr>
      </p:pic>
      <p:pic>
        <p:nvPicPr>
          <p:cNvPr id="4" name="Picture 3" descr="ws_CEC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0717" y="4155130"/>
            <a:ext cx="5812282" cy="937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13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FA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FB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0700" y="1532890"/>
            <a:ext cx="2921000" cy="2785109"/>
          </a:xfrm>
          <a:prstGeom prst="rect">
            <a:avLst/>
          </a:prstGeom>
        </p:spPr>
      </p:pic>
      <p:pic>
        <p:nvPicPr>
          <p:cNvPr id="4" name="Picture 3" descr="ws_CFC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3664" y="4345630"/>
            <a:ext cx="2726435" cy="569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14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0A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0C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566" y="1123497"/>
            <a:ext cx="2875533" cy="3346902"/>
          </a:xfrm>
          <a:prstGeom prst="rect">
            <a:avLst/>
          </a:prstGeom>
        </p:spPr>
      </p:pic>
      <p:pic>
        <p:nvPicPr>
          <p:cNvPr id="4" name="Picture 3" descr="ws_D0C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6034" y="4522978"/>
            <a:ext cx="3017265" cy="1357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15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23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23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9443" y="450849"/>
            <a:ext cx="3346856" cy="3778250"/>
          </a:xfrm>
          <a:prstGeom prst="rect">
            <a:avLst/>
          </a:prstGeom>
        </p:spPr>
      </p:pic>
      <p:pic>
        <p:nvPicPr>
          <p:cNvPr id="4" name="Picture 3" descr="ws_D24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6250" y="4267713"/>
            <a:ext cx="4984750" cy="2094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16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3E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3F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450" y="469138"/>
            <a:ext cx="3054350" cy="5931661"/>
          </a:xfrm>
          <a:prstGeom prst="rect">
            <a:avLst/>
          </a:prstGeom>
        </p:spPr>
      </p:pic>
      <p:pic>
        <p:nvPicPr>
          <p:cNvPr id="4" name="Picture 3" descr="ws_D3F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6650" y="3663442"/>
            <a:ext cx="3016250" cy="2750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17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59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5A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4050" y="336550"/>
            <a:ext cx="2686050" cy="6178550"/>
          </a:xfrm>
          <a:prstGeom prst="rect">
            <a:avLst/>
          </a:prstGeom>
        </p:spPr>
      </p:pic>
      <p:pic>
        <p:nvPicPr>
          <p:cNvPr id="4" name="Picture 3" descr="ws_D5A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899" y="2635250"/>
            <a:ext cx="3223500" cy="3867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18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6F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70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2974" y="1517650"/>
            <a:ext cx="6253226" cy="3384550"/>
          </a:xfrm>
          <a:prstGeom prst="rect">
            <a:avLst/>
          </a:prstGeom>
        </p:spPr>
      </p:pic>
      <p:pic>
        <p:nvPicPr>
          <p:cNvPr id="4" name="Picture 3" descr="ws_D70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886" y="4940554"/>
            <a:ext cx="6144514" cy="329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19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11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12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650" y="742950"/>
            <a:ext cx="4210050" cy="4171949"/>
          </a:xfrm>
          <a:prstGeom prst="rect">
            <a:avLst/>
          </a:prstGeom>
        </p:spPr>
      </p:pic>
      <p:pic>
        <p:nvPicPr>
          <p:cNvPr id="4" name="Picture 3" descr="ws_C12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950" y="4949161"/>
            <a:ext cx="2038350" cy="1337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83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84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8250" y="450850"/>
            <a:ext cx="4083050" cy="5975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20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96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97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2450" y="404659"/>
            <a:ext cx="2533649" cy="4434040"/>
          </a:xfrm>
          <a:prstGeom prst="rect">
            <a:avLst/>
          </a:prstGeom>
        </p:spPr>
      </p:pic>
      <p:pic>
        <p:nvPicPr>
          <p:cNvPr id="4" name="Picture 3" descr="ws_D98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2450" y="4883886"/>
            <a:ext cx="2533649" cy="1593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21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A8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A9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270" y="587049"/>
            <a:ext cx="3046729" cy="3807150"/>
          </a:xfrm>
          <a:prstGeom prst="rect">
            <a:avLst/>
          </a:prstGeom>
        </p:spPr>
      </p:pic>
      <p:pic>
        <p:nvPicPr>
          <p:cNvPr id="4" name="Picture 3" descr="ws_DA9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1461" y="4431538"/>
            <a:ext cx="3021838" cy="1893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22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BD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BE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1214" y="1047750"/>
            <a:ext cx="3939285" cy="2876549"/>
          </a:xfrm>
          <a:prstGeom prst="rect">
            <a:avLst/>
          </a:prstGeom>
        </p:spPr>
      </p:pic>
      <p:pic>
        <p:nvPicPr>
          <p:cNvPr id="4" name="Picture 3" descr="ws_DBE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0250" y="3968721"/>
            <a:ext cx="2218449" cy="2051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23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E0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E1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5749" y="1098550"/>
            <a:ext cx="4083050" cy="4794250"/>
          </a:xfrm>
          <a:prstGeom prst="rect">
            <a:avLst/>
          </a:prstGeom>
        </p:spPr>
      </p:pic>
      <p:pic>
        <p:nvPicPr>
          <p:cNvPr id="4" name="Picture 3" descr="ws_DE1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0" y="1177797"/>
            <a:ext cx="2089150" cy="4702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24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F4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F6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3678" y="355600"/>
            <a:ext cx="2822121" cy="4521200"/>
          </a:xfrm>
          <a:prstGeom prst="rect">
            <a:avLst/>
          </a:prstGeom>
        </p:spPr>
      </p:pic>
      <p:pic>
        <p:nvPicPr>
          <p:cNvPr id="4" name="Picture 3" descr="ws_DF6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7552" y="4899608"/>
            <a:ext cx="2772847" cy="1615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25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04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05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758" y="1374775"/>
            <a:ext cx="2850641" cy="2968625"/>
          </a:xfrm>
          <a:prstGeom prst="rect">
            <a:avLst/>
          </a:prstGeom>
        </p:spPr>
      </p:pic>
      <p:pic>
        <p:nvPicPr>
          <p:cNvPr id="4" name="Picture 3" descr="ws_E05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3654" y="4393155"/>
            <a:ext cx="2996945" cy="1055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26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16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17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8550" y="822324"/>
            <a:ext cx="3069349" cy="2606675"/>
          </a:xfrm>
          <a:prstGeom prst="rect">
            <a:avLst/>
          </a:prstGeom>
        </p:spPr>
      </p:pic>
      <p:pic>
        <p:nvPicPr>
          <p:cNvPr id="4" name="Picture 3" descr="ws_E17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3790" y="3498849"/>
            <a:ext cx="3041409" cy="2597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27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2D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2D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8250" y="309550"/>
            <a:ext cx="3498850" cy="6230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28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40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40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6365" y="396422"/>
            <a:ext cx="2227834" cy="4137477"/>
          </a:xfrm>
          <a:prstGeom prst="rect">
            <a:avLst/>
          </a:prstGeom>
        </p:spPr>
      </p:pic>
      <p:pic>
        <p:nvPicPr>
          <p:cNvPr id="4" name="Picture 3" descr="ws_E41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1650" y="4559171"/>
            <a:ext cx="3016250" cy="1892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29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23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24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4634" y="1085850"/>
            <a:ext cx="2560065" cy="3257549"/>
          </a:xfrm>
          <a:prstGeom prst="rect">
            <a:avLst/>
          </a:prstGeom>
        </p:spPr>
      </p:pic>
      <p:pic>
        <p:nvPicPr>
          <p:cNvPr id="4" name="Picture 3" descr="ws_C24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4094" y="4364961"/>
            <a:ext cx="3578605" cy="1477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4F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50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746" y="1228569"/>
            <a:ext cx="3048253" cy="2771930"/>
          </a:xfrm>
          <a:prstGeom prst="rect">
            <a:avLst/>
          </a:prstGeom>
        </p:spPr>
      </p:pic>
      <p:pic>
        <p:nvPicPr>
          <p:cNvPr id="4" name="Picture 3" descr="ws_E50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8414" y="4054020"/>
            <a:ext cx="3024885" cy="1635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30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3A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3B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9049" y="590550"/>
            <a:ext cx="4197350" cy="3117850"/>
          </a:xfrm>
          <a:prstGeom prst="rect">
            <a:avLst/>
          </a:prstGeom>
        </p:spPr>
      </p:pic>
      <p:pic>
        <p:nvPicPr>
          <p:cNvPr id="4" name="Picture 3" descr="ws_C3C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0573" y="3727450"/>
            <a:ext cx="1947926" cy="2609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4D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4E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0150" y="1682750"/>
            <a:ext cx="4210050" cy="2470150"/>
          </a:xfrm>
          <a:prstGeom prst="rect">
            <a:avLst/>
          </a:prstGeom>
        </p:spPr>
      </p:pic>
      <p:pic>
        <p:nvPicPr>
          <p:cNvPr id="4" name="Picture 3" descr="ws_C4E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7530" y="4187669"/>
            <a:ext cx="2035569" cy="1349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5D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5E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8538" y="1517650"/>
            <a:ext cx="2566161" cy="3003550"/>
          </a:xfrm>
          <a:prstGeom prst="rect">
            <a:avLst/>
          </a:prstGeom>
        </p:spPr>
      </p:pic>
      <p:pic>
        <p:nvPicPr>
          <p:cNvPr id="4" name="Picture 3" descr="ws_C5E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9082" y="4557494"/>
            <a:ext cx="3001517" cy="776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70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71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1564" y="844550"/>
            <a:ext cx="4205935" cy="3308350"/>
          </a:xfrm>
          <a:prstGeom prst="rect">
            <a:avLst/>
          </a:prstGeom>
        </p:spPr>
      </p:pic>
      <p:pic>
        <p:nvPicPr>
          <p:cNvPr id="4" name="Picture 3" descr="ws_C72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7450" y="4189193"/>
            <a:ext cx="2012950" cy="1894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86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87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4850" y="517119"/>
            <a:ext cx="2279650" cy="5883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9B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9C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6911" y="374649"/>
            <a:ext cx="2626488" cy="3841750"/>
          </a:xfrm>
          <a:prstGeom prst="rect">
            <a:avLst/>
          </a:prstGeom>
        </p:spPr>
      </p:pic>
      <p:pic>
        <p:nvPicPr>
          <p:cNvPr id="4" name="Picture 3" descr="ws_C9C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9200" y="4231452"/>
            <a:ext cx="3505200" cy="2258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Chapter_5.indd  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4:44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Custom</PresentationFormat>
  <Paragraphs>60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2011-03-17T09:45:37Z</dcterms:created>
  <dcterms:modified xsi:type="dcterms:W3CDTF">2011-03-17T09:45:49Z</dcterms:modified>
</cp:coreProperties>
</file>