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2B7E-DD46-4FCB-B2DF-C53327F7F36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ED4F-8AEA-4726-81B0-723D40FF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2B7E-DD46-4FCB-B2DF-C53327F7F36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ED4F-8AEA-4726-81B0-723D40FF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2B7E-DD46-4FCB-B2DF-C53327F7F36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ED4F-8AEA-4726-81B0-723D40FF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2B7E-DD46-4FCB-B2DF-C53327F7F36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ED4F-8AEA-4726-81B0-723D40FF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2B7E-DD46-4FCB-B2DF-C53327F7F36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ED4F-8AEA-4726-81B0-723D40FF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2B7E-DD46-4FCB-B2DF-C53327F7F36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ED4F-8AEA-4726-81B0-723D40FF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2B7E-DD46-4FCB-B2DF-C53327F7F36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ED4F-8AEA-4726-81B0-723D40FF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2B7E-DD46-4FCB-B2DF-C53327F7F36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ED4F-8AEA-4726-81B0-723D40FF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2B7E-DD46-4FCB-B2DF-C53327F7F36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ED4F-8AEA-4726-81B0-723D40FF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2B7E-DD46-4FCB-B2DF-C53327F7F36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ED4F-8AEA-4726-81B0-723D40FF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2B7E-DD46-4FCB-B2DF-C53327F7F36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ED4F-8AEA-4726-81B0-723D40FF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2B7E-DD46-4FCB-B2DF-C53327F7F36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EED4F-8AEA-4726-81B0-723D40FF43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BA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BB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8912" y="386080"/>
            <a:ext cx="3884587" cy="3817619"/>
          </a:xfrm>
          <a:prstGeom prst="rect">
            <a:avLst/>
          </a:prstGeom>
        </p:spPr>
      </p:pic>
      <p:pic>
        <p:nvPicPr>
          <p:cNvPr id="4" name="Picture 3" descr="ws_8BB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6109" y="4260850"/>
            <a:ext cx="1954290" cy="220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5F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60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0126" y="952810"/>
            <a:ext cx="3068573" cy="3022289"/>
          </a:xfrm>
          <a:prstGeom prst="rect">
            <a:avLst/>
          </a:prstGeom>
        </p:spPr>
      </p:pic>
      <p:pic>
        <p:nvPicPr>
          <p:cNvPr id="4" name="Picture 3" descr="ws_961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0605" y="4044949"/>
            <a:ext cx="2999994" cy="1479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73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74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9382" y="1631950"/>
            <a:ext cx="5820917" cy="2736850"/>
          </a:xfrm>
          <a:prstGeom prst="rect">
            <a:avLst/>
          </a:prstGeom>
        </p:spPr>
      </p:pic>
      <p:pic>
        <p:nvPicPr>
          <p:cNvPr id="4" name="Picture 3" descr="ws_974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3454" y="4425949"/>
            <a:ext cx="6197345" cy="79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8A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8B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7650" y="450850"/>
            <a:ext cx="3359150" cy="4006850"/>
          </a:xfrm>
          <a:prstGeom prst="rect">
            <a:avLst/>
          </a:prstGeom>
        </p:spPr>
      </p:pic>
      <p:pic>
        <p:nvPicPr>
          <p:cNvPr id="4" name="Picture 3" descr="ws_98B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5539" y="4573117"/>
            <a:ext cx="5922061" cy="1840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9A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9C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7190" y="2089150"/>
            <a:ext cx="5845809" cy="1936750"/>
          </a:xfrm>
          <a:prstGeom prst="rect">
            <a:avLst/>
          </a:prstGeom>
        </p:spPr>
      </p:pic>
      <p:pic>
        <p:nvPicPr>
          <p:cNvPr id="4" name="Picture 3" descr="ws_99D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8026" y="4176549"/>
            <a:ext cx="6192773" cy="64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A9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AA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270" y="1999713"/>
            <a:ext cx="3046729" cy="2343686"/>
          </a:xfrm>
          <a:prstGeom prst="rect">
            <a:avLst/>
          </a:prstGeom>
        </p:spPr>
      </p:pic>
      <p:pic>
        <p:nvPicPr>
          <p:cNvPr id="4" name="Picture 3" descr="ws_9AB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5258" y="4492497"/>
            <a:ext cx="2840241" cy="917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C6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C7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2950" y="374650"/>
            <a:ext cx="4756150" cy="4768850"/>
          </a:xfrm>
          <a:prstGeom prst="rect">
            <a:avLst/>
          </a:prstGeom>
        </p:spPr>
      </p:pic>
      <p:pic>
        <p:nvPicPr>
          <p:cNvPr id="4" name="Picture 3" descr="ws_9C7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2950" y="5187442"/>
            <a:ext cx="4337050" cy="1353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D6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D7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1966" y="1898650"/>
            <a:ext cx="4158233" cy="2114549"/>
          </a:xfrm>
          <a:prstGeom prst="rect">
            <a:avLst/>
          </a:prstGeom>
        </p:spPr>
      </p:pic>
      <p:pic>
        <p:nvPicPr>
          <p:cNvPr id="4" name="Picture 3" descr="ws_9D8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7650" y="4159787"/>
            <a:ext cx="6165850" cy="1085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EB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EB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8792" y="349250"/>
            <a:ext cx="2742107" cy="3663950"/>
          </a:xfrm>
          <a:prstGeom prst="rect">
            <a:avLst/>
          </a:prstGeom>
        </p:spPr>
      </p:pic>
      <p:pic>
        <p:nvPicPr>
          <p:cNvPr id="4" name="Picture 3" descr="ws_9EC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7850" y="4029075"/>
            <a:ext cx="2876550" cy="2486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0B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0C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6299" y="311150"/>
            <a:ext cx="4169600" cy="4502150"/>
          </a:xfrm>
          <a:prstGeom prst="rect">
            <a:avLst/>
          </a:prstGeom>
        </p:spPr>
      </p:pic>
      <p:pic>
        <p:nvPicPr>
          <p:cNvPr id="4" name="Picture 3" descr="ws_A0D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6950" y="4830169"/>
            <a:ext cx="4387850" cy="1723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18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1A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1A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4894" y="2825750"/>
            <a:ext cx="6017005" cy="1339850"/>
          </a:xfrm>
          <a:prstGeom prst="rect">
            <a:avLst/>
          </a:prstGeom>
        </p:spPr>
      </p:pic>
      <p:pic>
        <p:nvPicPr>
          <p:cNvPr id="4" name="Picture 3" descr="ws_A1B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7964" y="4306381"/>
            <a:ext cx="4159736" cy="189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19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CD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CE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1486" y="1428750"/>
            <a:ext cx="4163314" cy="2647950"/>
          </a:xfrm>
          <a:prstGeom prst="rect">
            <a:avLst/>
          </a:prstGeom>
        </p:spPr>
      </p:pic>
      <p:pic>
        <p:nvPicPr>
          <p:cNvPr id="4" name="Picture 3" descr="ws_8CE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6690" y="4124649"/>
            <a:ext cx="6226809" cy="929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3B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3C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7775" y="372470"/>
            <a:ext cx="4035425" cy="6041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20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4F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50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372250"/>
            <a:ext cx="3067050" cy="4199749"/>
          </a:xfrm>
          <a:prstGeom prst="rect">
            <a:avLst/>
          </a:prstGeom>
        </p:spPr>
      </p:pic>
      <p:pic>
        <p:nvPicPr>
          <p:cNvPr id="4" name="Picture 3" descr="ws_A51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7266" y="4597737"/>
            <a:ext cx="3104133" cy="1904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21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65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66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0249" y="1426210"/>
            <a:ext cx="6295149" cy="2828289"/>
          </a:xfrm>
          <a:prstGeom prst="rect">
            <a:avLst/>
          </a:prstGeom>
        </p:spPr>
      </p:pic>
      <p:pic>
        <p:nvPicPr>
          <p:cNvPr id="4" name="Picture 3" descr="ws_A67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3777" y="4415818"/>
            <a:ext cx="6223522" cy="778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22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77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77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270" y="1231900"/>
            <a:ext cx="3046729" cy="2743200"/>
          </a:xfrm>
          <a:prstGeom prst="rect">
            <a:avLst/>
          </a:prstGeom>
        </p:spPr>
      </p:pic>
      <p:pic>
        <p:nvPicPr>
          <p:cNvPr id="4" name="Picture 3" descr="ws_A78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7266" y="4129305"/>
            <a:ext cx="3104133" cy="1623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23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86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87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289" y="1765300"/>
            <a:ext cx="6341110" cy="1333500"/>
          </a:xfrm>
          <a:prstGeom prst="rect">
            <a:avLst/>
          </a:prstGeom>
        </p:spPr>
      </p:pic>
      <p:pic>
        <p:nvPicPr>
          <p:cNvPr id="4" name="Picture 3" descr="ws_A88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8485" y="3229384"/>
            <a:ext cx="6258814" cy="1634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24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9A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9B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1826" y="1403350"/>
            <a:ext cx="6345173" cy="1835150"/>
          </a:xfrm>
          <a:prstGeom prst="rect">
            <a:avLst/>
          </a:prstGeom>
        </p:spPr>
      </p:pic>
      <p:pic>
        <p:nvPicPr>
          <p:cNvPr id="4" name="Picture 3" descr="ws_A9B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2118" y="3408453"/>
            <a:ext cx="6244081" cy="1912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25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AD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AD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7849" y="2153637"/>
            <a:ext cx="6345950" cy="1008662"/>
          </a:xfrm>
          <a:prstGeom prst="rect">
            <a:avLst/>
          </a:prstGeom>
        </p:spPr>
      </p:pic>
      <p:pic>
        <p:nvPicPr>
          <p:cNvPr id="4" name="Picture 3" descr="ws_AAE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8809" y="3322065"/>
            <a:ext cx="6221490" cy="1478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26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C1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C3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9688" y="1425249"/>
            <a:ext cx="2866911" cy="2206950"/>
          </a:xfrm>
          <a:prstGeom prst="rect">
            <a:avLst/>
          </a:prstGeom>
        </p:spPr>
      </p:pic>
      <p:pic>
        <p:nvPicPr>
          <p:cNvPr id="4" name="Picture 3" descr="ws_AC3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0900" y="3767158"/>
            <a:ext cx="3278899" cy="1071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27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D2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D3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9258" y="1993899"/>
            <a:ext cx="6279641" cy="1003300"/>
          </a:xfrm>
          <a:prstGeom prst="rect">
            <a:avLst/>
          </a:prstGeom>
        </p:spPr>
      </p:pic>
      <p:pic>
        <p:nvPicPr>
          <p:cNvPr id="4" name="Picture 3" descr="ws_AD3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642" y="3171472"/>
            <a:ext cx="6242557" cy="1083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28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E5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E6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1486" y="1422400"/>
            <a:ext cx="4163314" cy="3111499"/>
          </a:xfrm>
          <a:prstGeom prst="rect">
            <a:avLst/>
          </a:prstGeom>
        </p:spPr>
      </p:pic>
      <p:pic>
        <p:nvPicPr>
          <p:cNvPr id="4" name="Picture 3" descr="ws_AE6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9070" y="4691661"/>
            <a:ext cx="6247129" cy="1074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29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E0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E1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249" y="1187450"/>
            <a:ext cx="4159250" cy="3359150"/>
          </a:xfrm>
          <a:prstGeom prst="rect">
            <a:avLst/>
          </a:prstGeom>
        </p:spPr>
      </p:pic>
      <p:pic>
        <p:nvPicPr>
          <p:cNvPr id="4" name="Picture 3" descr="ws_8E1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0014" y="4589553"/>
            <a:ext cx="1973085" cy="858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01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03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1638" y="1233142"/>
            <a:ext cx="6299961" cy="3478557"/>
          </a:xfrm>
          <a:prstGeom prst="rect">
            <a:avLst/>
          </a:prstGeom>
        </p:spPr>
      </p:pic>
      <p:pic>
        <p:nvPicPr>
          <p:cNvPr id="4" name="Picture 3" descr="ws_B03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3558" y="4858258"/>
            <a:ext cx="6051041" cy="932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30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F5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F6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270" y="666749"/>
            <a:ext cx="3046729" cy="3524250"/>
          </a:xfrm>
          <a:prstGeom prst="rect">
            <a:avLst/>
          </a:prstGeom>
        </p:spPr>
      </p:pic>
      <p:pic>
        <p:nvPicPr>
          <p:cNvPr id="4" name="Picture 3" descr="ws_8F6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5074" y="4235450"/>
            <a:ext cx="3129025" cy="1911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05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06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0126" y="1720850"/>
            <a:ext cx="3068573" cy="2609850"/>
          </a:xfrm>
          <a:prstGeom prst="rect">
            <a:avLst/>
          </a:prstGeom>
        </p:spPr>
      </p:pic>
      <p:pic>
        <p:nvPicPr>
          <p:cNvPr id="4" name="Picture 3" descr="ws_906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1164" y="4371186"/>
            <a:ext cx="2838935" cy="772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15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16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2450" y="1136650"/>
            <a:ext cx="3067050" cy="2952749"/>
          </a:xfrm>
          <a:prstGeom prst="rect">
            <a:avLst/>
          </a:prstGeom>
        </p:spPr>
      </p:pic>
      <p:pic>
        <p:nvPicPr>
          <p:cNvPr id="4" name="Picture 3" descr="ws_916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3488" y="4133850"/>
            <a:ext cx="2989811" cy="1479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23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24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6326" y="1238250"/>
            <a:ext cx="2916173" cy="3321050"/>
          </a:xfrm>
          <a:prstGeom prst="rect">
            <a:avLst/>
          </a:prstGeom>
        </p:spPr>
      </p:pic>
      <p:pic>
        <p:nvPicPr>
          <p:cNvPr id="4" name="Picture 3" descr="ws_924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9854" y="4591050"/>
            <a:ext cx="2844545" cy="781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37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38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1190" y="1212850"/>
            <a:ext cx="2899409" cy="3219450"/>
          </a:xfrm>
          <a:prstGeom prst="rect">
            <a:avLst/>
          </a:prstGeom>
        </p:spPr>
      </p:pic>
      <p:pic>
        <p:nvPicPr>
          <p:cNvPr id="4" name="Picture 3" descr="ws_938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5950" y="4459930"/>
            <a:ext cx="2927350" cy="1051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4D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4E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2770" y="450850"/>
            <a:ext cx="2312229" cy="4019549"/>
          </a:xfrm>
          <a:prstGeom prst="rect">
            <a:avLst/>
          </a:prstGeom>
        </p:spPr>
      </p:pic>
      <p:pic>
        <p:nvPicPr>
          <p:cNvPr id="4" name="Picture 3" descr="ws_94E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1850" y="4490005"/>
            <a:ext cx="2419350" cy="1948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Chapter_4.indd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4:36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Custom</PresentationFormat>
  <Paragraphs>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2011-03-17T09:45:24Z</dcterms:created>
  <dcterms:modified xsi:type="dcterms:W3CDTF">2011-03-17T09:45:35Z</dcterms:modified>
</cp:coreProperties>
</file>