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7086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440"/>
            <a:ext cx="7772400" cy="1519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5740"/>
            <a:ext cx="6400800" cy="1811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8F7-1325-4E61-98E2-D1E2290B68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820-EEEF-40FB-9A3F-FB55A5C5F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8F7-1325-4E61-98E2-D1E2290B68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820-EEEF-40FB-9A3F-FB55A5C5F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35"/>
            <a:ext cx="2057400" cy="62483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35"/>
            <a:ext cx="6019800" cy="6248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8F7-1325-4E61-98E2-D1E2290B68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820-EEEF-40FB-9A3F-FB55A5C5F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8F7-1325-4E61-98E2-D1E2290B68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820-EEEF-40FB-9A3F-FB55A5C5F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3797"/>
            <a:ext cx="7772400" cy="14074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604"/>
            <a:ext cx="7772400" cy="15501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8F7-1325-4E61-98E2-D1E2290B68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820-EEEF-40FB-9A3F-FB55A5C5F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8F7-1325-4E61-98E2-D1E2290B68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820-EEEF-40FB-9A3F-FB55A5C5F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6284"/>
            <a:ext cx="4040188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371"/>
            <a:ext cx="4040188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86284"/>
            <a:ext cx="4041775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7371"/>
            <a:ext cx="4041775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8F7-1325-4E61-98E2-D1E2290B68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820-EEEF-40FB-9A3F-FB55A5C5F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8F7-1325-4E61-98E2-D1E2290B68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820-EEEF-40FB-9A3F-FB55A5C5F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8F7-1325-4E61-98E2-D1E2290B68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820-EEEF-40FB-9A3F-FB55A5C5F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2152"/>
            <a:ext cx="3008313" cy="1200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152"/>
            <a:ext cx="5111750" cy="604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82937"/>
            <a:ext cx="3008313" cy="4847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8F7-1325-4E61-98E2-D1E2290B68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820-EEEF-40FB-9A3F-FB55A5C5F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620"/>
            <a:ext cx="5486400" cy="58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201"/>
            <a:ext cx="5486400" cy="4251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249"/>
            <a:ext cx="5486400" cy="831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8F7-1325-4E61-98E2-D1E2290B68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820-EEEF-40FB-9A3F-FB55A5C5F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3541"/>
            <a:ext cx="8229600" cy="467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938F7-1325-4E61-98E2-D1E2290B688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8229"/>
            <a:ext cx="2895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E3820-EEEF-40FB-9A3F-FB55A5C5F6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A4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A5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0334" y="1271241"/>
            <a:ext cx="2788665" cy="3199158"/>
          </a:xfrm>
          <a:prstGeom prst="rect">
            <a:avLst/>
          </a:prstGeom>
        </p:spPr>
      </p:pic>
      <p:pic>
        <p:nvPicPr>
          <p:cNvPr id="4" name="Picture 3" descr="ws_5A6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0605" y="4602226"/>
            <a:ext cx="2999994" cy="1201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59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5A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903958"/>
            <a:ext cx="3067050" cy="3502941"/>
          </a:xfrm>
          <a:prstGeom prst="rect">
            <a:avLst/>
          </a:prstGeom>
        </p:spPr>
      </p:pic>
      <p:pic>
        <p:nvPicPr>
          <p:cNvPr id="4" name="Picture 3" descr="ws_65A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9082" y="4553458"/>
            <a:ext cx="3001517" cy="1466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10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6D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6E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819150"/>
            <a:ext cx="3067050" cy="3092450"/>
          </a:xfrm>
          <a:prstGeom prst="rect">
            <a:avLst/>
          </a:prstGeom>
        </p:spPr>
      </p:pic>
      <p:pic>
        <p:nvPicPr>
          <p:cNvPr id="4" name="Picture 3" descr="ws_66F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2986" y="3994150"/>
            <a:ext cx="3020313" cy="2241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11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7C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7C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5817" y="1949450"/>
            <a:ext cx="2561082" cy="2647949"/>
          </a:xfrm>
          <a:prstGeom prst="rect">
            <a:avLst/>
          </a:prstGeom>
        </p:spPr>
      </p:pic>
      <p:pic>
        <p:nvPicPr>
          <p:cNvPr id="4" name="Picture 3" descr="ws_67D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4650" y="4759226"/>
            <a:ext cx="2952750" cy="638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12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94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95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403" y="298450"/>
            <a:ext cx="2578496" cy="4387850"/>
          </a:xfrm>
          <a:prstGeom prst="rect">
            <a:avLst/>
          </a:prstGeom>
        </p:spPr>
      </p:pic>
      <p:pic>
        <p:nvPicPr>
          <p:cNvPr id="4" name="Picture 3" descr="ws_696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3150" y="4718050"/>
            <a:ext cx="4400550" cy="1822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13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AC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AD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350" y="1847850"/>
            <a:ext cx="6330950" cy="2190749"/>
          </a:xfrm>
          <a:prstGeom prst="rect">
            <a:avLst/>
          </a:prstGeom>
        </p:spPr>
      </p:pic>
      <p:pic>
        <p:nvPicPr>
          <p:cNvPr id="4" name="Picture 3" descr="ws_6AD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6690" y="4186709"/>
            <a:ext cx="6226809" cy="1058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14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BD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BE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0126" y="819150"/>
            <a:ext cx="3068573" cy="2216150"/>
          </a:xfrm>
          <a:prstGeom prst="rect">
            <a:avLst/>
          </a:prstGeom>
        </p:spPr>
      </p:pic>
      <p:pic>
        <p:nvPicPr>
          <p:cNvPr id="4" name="Picture 3" descr="ws_6BE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3654" y="3168678"/>
            <a:ext cx="2996945" cy="2914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15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D8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D9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0797" y="450850"/>
            <a:ext cx="3366502" cy="3981450"/>
          </a:xfrm>
          <a:prstGeom prst="rect">
            <a:avLst/>
          </a:prstGeom>
        </p:spPr>
      </p:pic>
      <p:pic>
        <p:nvPicPr>
          <p:cNvPr id="4" name="Picture 3" descr="ws_6D9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2750" y="4522978"/>
            <a:ext cx="1822450" cy="1890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16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F8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F9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1950" y="450850"/>
            <a:ext cx="3244849" cy="4273550"/>
          </a:xfrm>
          <a:prstGeom prst="rect">
            <a:avLst/>
          </a:prstGeom>
        </p:spPr>
      </p:pic>
      <p:pic>
        <p:nvPicPr>
          <p:cNvPr id="4" name="Picture 3" descr="ws_6F9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1366" y="4782058"/>
            <a:ext cx="6075933" cy="1618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17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12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13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0302" y="908050"/>
            <a:ext cx="6346697" cy="2406650"/>
          </a:xfrm>
          <a:prstGeom prst="rect">
            <a:avLst/>
          </a:prstGeom>
        </p:spPr>
      </p:pic>
      <p:pic>
        <p:nvPicPr>
          <p:cNvPr id="4" name="Picture 3" descr="ws_713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6878" y="3460270"/>
            <a:ext cx="6272021" cy="2623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18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24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25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996950"/>
            <a:ext cx="3054350" cy="2622550"/>
          </a:xfrm>
          <a:prstGeom prst="rect">
            <a:avLst/>
          </a:prstGeom>
        </p:spPr>
      </p:pic>
      <p:pic>
        <p:nvPicPr>
          <p:cNvPr id="4" name="Picture 3" descr="ws_725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2317" y="3782342"/>
            <a:ext cx="3043682" cy="2186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19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BE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BF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5582" y="1187450"/>
            <a:ext cx="5668517" cy="3702050"/>
          </a:xfrm>
          <a:prstGeom prst="rect">
            <a:avLst/>
          </a:prstGeom>
        </p:spPr>
      </p:pic>
      <p:pic>
        <p:nvPicPr>
          <p:cNvPr id="4" name="Picture 3" descr="ws_5BF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2514" y="5027449"/>
            <a:ext cx="5996685" cy="725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37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38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3198" y="387350"/>
            <a:ext cx="4194302" cy="3765550"/>
          </a:xfrm>
          <a:prstGeom prst="rect">
            <a:avLst/>
          </a:prstGeom>
        </p:spPr>
      </p:pic>
      <p:pic>
        <p:nvPicPr>
          <p:cNvPr id="4" name="Picture 3" descr="ws_738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2769" y="4175533"/>
            <a:ext cx="1994930" cy="2314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20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4A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4B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6750" y="1784350"/>
            <a:ext cx="5264150" cy="2279650"/>
          </a:xfrm>
          <a:prstGeom prst="rect">
            <a:avLst/>
          </a:prstGeom>
        </p:spPr>
      </p:pic>
      <p:pic>
        <p:nvPicPr>
          <p:cNvPr id="4" name="Picture 3" descr="ws_74B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8402" y="4199411"/>
            <a:ext cx="6270497" cy="1083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21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5B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5C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686" y="2101850"/>
            <a:ext cx="6296914" cy="1111250"/>
          </a:xfrm>
          <a:prstGeom prst="rect">
            <a:avLst/>
          </a:prstGeom>
        </p:spPr>
      </p:pic>
      <p:pic>
        <p:nvPicPr>
          <p:cNvPr id="4" name="Picture 3" descr="ws_75C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546" y="3351049"/>
            <a:ext cx="6248653" cy="1347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22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6E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6F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4639" y="450850"/>
            <a:ext cx="3784260" cy="3321050"/>
          </a:xfrm>
          <a:prstGeom prst="rect">
            <a:avLst/>
          </a:prstGeom>
        </p:spPr>
      </p:pic>
      <p:pic>
        <p:nvPicPr>
          <p:cNvPr id="4" name="Picture 3" descr="ws_76F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950" y="3791979"/>
            <a:ext cx="1822450" cy="2608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23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7D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7E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0709" y="1504950"/>
            <a:ext cx="2663190" cy="2127250"/>
          </a:xfrm>
          <a:prstGeom prst="rect">
            <a:avLst/>
          </a:prstGeom>
        </p:spPr>
      </p:pic>
      <p:pic>
        <p:nvPicPr>
          <p:cNvPr id="4" name="Picture 3" descr="ws_77E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5450" y="3778278"/>
            <a:ext cx="3016250" cy="1631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24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92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92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4149" y="450849"/>
            <a:ext cx="3105150" cy="4222750"/>
          </a:xfrm>
          <a:prstGeom prst="rect">
            <a:avLst/>
          </a:prstGeom>
        </p:spPr>
      </p:pic>
      <p:pic>
        <p:nvPicPr>
          <p:cNvPr id="4" name="Picture 3" descr="ws_793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4149" y="4699405"/>
            <a:ext cx="1771650" cy="1777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25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A1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A2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0542" y="1060450"/>
            <a:ext cx="2508757" cy="2622550"/>
          </a:xfrm>
          <a:prstGeom prst="rect">
            <a:avLst/>
          </a:prstGeom>
        </p:spPr>
      </p:pic>
      <p:pic>
        <p:nvPicPr>
          <p:cNvPr id="4" name="Picture 3" descr="ws_7A2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5522" y="3740150"/>
            <a:ext cx="2861577" cy="2038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26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B8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B9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8354" y="1162049"/>
            <a:ext cx="3987545" cy="2914650"/>
          </a:xfrm>
          <a:prstGeom prst="rect">
            <a:avLst/>
          </a:prstGeom>
        </p:spPr>
      </p:pic>
      <p:pic>
        <p:nvPicPr>
          <p:cNvPr id="4" name="Picture 3" descr="ws_7B9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4209" y="4121149"/>
            <a:ext cx="2182890" cy="161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27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C9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CA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442" y="1670050"/>
            <a:ext cx="4045457" cy="2330450"/>
          </a:xfrm>
          <a:prstGeom prst="rect">
            <a:avLst/>
          </a:prstGeom>
        </p:spPr>
      </p:pic>
      <p:pic>
        <p:nvPicPr>
          <p:cNvPr id="4" name="Picture 3" descr="ws_7CB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2786" y="4152165"/>
            <a:ext cx="6169914" cy="1054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28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D8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D9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9199" y="603795"/>
            <a:ext cx="2476500" cy="5797004"/>
          </a:xfrm>
          <a:prstGeom prst="rect">
            <a:avLst/>
          </a:prstGeom>
        </p:spPr>
      </p:pic>
      <p:pic>
        <p:nvPicPr>
          <p:cNvPr id="4" name="Picture 3" descr="ws_5D9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325" y="4127286"/>
            <a:ext cx="1933575" cy="2273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E6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E7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346" y="1852929"/>
            <a:ext cx="2591053" cy="2071370"/>
          </a:xfrm>
          <a:prstGeom prst="rect">
            <a:avLst/>
          </a:prstGeom>
        </p:spPr>
      </p:pic>
      <p:pic>
        <p:nvPicPr>
          <p:cNvPr id="4" name="Picture 3" descr="ws_5E7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6702" y="4086635"/>
            <a:ext cx="2993897" cy="777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F7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F8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0126" y="1593850"/>
            <a:ext cx="3068573" cy="2647949"/>
          </a:xfrm>
          <a:prstGeom prst="rect">
            <a:avLst/>
          </a:prstGeom>
        </p:spPr>
      </p:pic>
      <p:pic>
        <p:nvPicPr>
          <p:cNvPr id="4" name="Picture 3" descr="ws_5F9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9750" y="4389909"/>
            <a:ext cx="2990850" cy="931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0A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0B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6222" y="923289"/>
            <a:ext cx="3049777" cy="3940810"/>
          </a:xfrm>
          <a:prstGeom prst="rect">
            <a:avLst/>
          </a:prstGeom>
        </p:spPr>
      </p:pic>
      <p:pic>
        <p:nvPicPr>
          <p:cNvPr id="4" name="Picture 3" descr="ws_60B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4802" y="5014749"/>
            <a:ext cx="2917697" cy="1182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1E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1F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3842" y="800325"/>
            <a:ext cx="3042157" cy="4686074"/>
          </a:xfrm>
          <a:prstGeom prst="rect">
            <a:avLst/>
          </a:prstGeom>
        </p:spPr>
      </p:pic>
      <p:pic>
        <p:nvPicPr>
          <p:cNvPr id="4" name="Picture 3" descr="ws_61F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1274" y="5632450"/>
            <a:ext cx="2976625" cy="781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2F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30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270" y="325881"/>
            <a:ext cx="3046729" cy="5008118"/>
          </a:xfrm>
          <a:prstGeom prst="rect">
            <a:avLst/>
          </a:prstGeom>
        </p:spPr>
      </p:pic>
      <p:pic>
        <p:nvPicPr>
          <p:cNvPr id="4" name="Picture 3" descr="ws_631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0605" y="5355082"/>
            <a:ext cx="2999994" cy="1198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46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47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010" y="1504949"/>
            <a:ext cx="4161789" cy="2228850"/>
          </a:xfrm>
          <a:prstGeom prst="rect">
            <a:avLst/>
          </a:prstGeom>
        </p:spPr>
      </p:pic>
      <p:pic>
        <p:nvPicPr>
          <p:cNvPr id="4" name="Picture 3" descr="ws_647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8010" y="3912389"/>
            <a:ext cx="1916189" cy="1497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Chapter_3.indd  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4:30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Custom</PresentationFormat>
  <Paragraphs>56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2011-03-17T09:45:12Z</dcterms:created>
  <dcterms:modified xsi:type="dcterms:W3CDTF">2011-03-17T09:45:22Z</dcterms:modified>
</cp:coreProperties>
</file>