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46E6-2713-44FD-B910-F49CAC5C2AC7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996F-1FFD-4A50-B0BC-0D74825C27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2C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2D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954" y="558010"/>
            <a:ext cx="2768345" cy="2934489"/>
          </a:xfrm>
          <a:prstGeom prst="rect">
            <a:avLst/>
          </a:prstGeom>
        </p:spPr>
      </p:pic>
      <p:pic>
        <p:nvPicPr>
          <p:cNvPr id="4" name="Picture 3" descr="ws_32D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3809" y="3523234"/>
            <a:ext cx="3033790" cy="2890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EB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EC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327150"/>
            <a:ext cx="3067050" cy="3333749"/>
          </a:xfrm>
          <a:prstGeom prst="rect">
            <a:avLst/>
          </a:prstGeom>
        </p:spPr>
      </p:pic>
      <p:pic>
        <p:nvPicPr>
          <p:cNvPr id="4" name="Picture 3" descr="ws_3ED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698" y="4804437"/>
            <a:ext cx="3051301" cy="51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F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FE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478" y="1308100"/>
            <a:ext cx="3528821" cy="2908300"/>
          </a:xfrm>
          <a:prstGeom prst="rect">
            <a:avLst/>
          </a:prstGeom>
        </p:spPr>
      </p:pic>
      <p:pic>
        <p:nvPicPr>
          <p:cNvPr id="4" name="Picture 3" descr="ws_3FE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602" y="4360191"/>
            <a:ext cx="6118097" cy="1481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0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0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094" y="1404846"/>
            <a:ext cx="2816605" cy="3395753"/>
          </a:xfrm>
          <a:prstGeom prst="rect">
            <a:avLst/>
          </a:prstGeom>
        </p:spPr>
      </p:pic>
      <p:pic>
        <p:nvPicPr>
          <p:cNvPr id="4" name="Picture 3" descr="ws_40E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050" y="4971034"/>
            <a:ext cx="2675649" cy="451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28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29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162" y="810993"/>
            <a:ext cx="6298438" cy="4142006"/>
          </a:xfrm>
          <a:prstGeom prst="rect">
            <a:avLst/>
          </a:prstGeom>
        </p:spPr>
      </p:pic>
      <p:pic>
        <p:nvPicPr>
          <p:cNvPr id="4" name="Picture 3" descr="ws_42A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214" y="5120385"/>
            <a:ext cx="6225285" cy="1064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3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3D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9542" y="679449"/>
            <a:ext cx="3270757" cy="3143250"/>
          </a:xfrm>
          <a:prstGeom prst="rect">
            <a:avLst/>
          </a:prstGeom>
        </p:spPr>
      </p:pic>
      <p:pic>
        <p:nvPicPr>
          <p:cNvPr id="4" name="Picture 3" descr="ws_43D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0450" y="3964713"/>
            <a:ext cx="3094749" cy="2321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4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50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717550"/>
            <a:ext cx="4163314" cy="3740150"/>
          </a:xfrm>
          <a:prstGeom prst="rect">
            <a:avLst/>
          </a:prstGeom>
        </p:spPr>
      </p:pic>
      <p:pic>
        <p:nvPicPr>
          <p:cNvPr id="4" name="Picture 3" descr="ws_450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490" y="4607841"/>
            <a:ext cx="1987309" cy="1602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62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63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243330"/>
            <a:ext cx="4163314" cy="2884169"/>
          </a:xfrm>
          <a:prstGeom prst="rect">
            <a:avLst/>
          </a:prstGeom>
        </p:spPr>
      </p:pic>
      <p:pic>
        <p:nvPicPr>
          <p:cNvPr id="4" name="Picture 3" descr="ws_46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3249" y="4293898"/>
            <a:ext cx="2015250" cy="177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7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74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7474" y="755650"/>
            <a:ext cx="2824225" cy="3270250"/>
          </a:xfrm>
          <a:prstGeom prst="rect">
            <a:avLst/>
          </a:prstGeom>
        </p:spPr>
      </p:pic>
      <p:pic>
        <p:nvPicPr>
          <p:cNvPr id="4" name="Picture 3" descr="ws_474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1618" y="4164358"/>
            <a:ext cx="3020581" cy="203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8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8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1670" y="1309342"/>
            <a:ext cx="2741929" cy="3478557"/>
          </a:xfrm>
          <a:prstGeom prst="rect">
            <a:avLst/>
          </a:prstGeom>
        </p:spPr>
      </p:pic>
      <p:pic>
        <p:nvPicPr>
          <p:cNvPr id="4" name="Picture 3" descr="ws_486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4289" y="4928361"/>
            <a:ext cx="2927110" cy="72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98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99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062" y="755650"/>
            <a:ext cx="4088638" cy="3854450"/>
          </a:xfrm>
          <a:prstGeom prst="rect">
            <a:avLst/>
          </a:prstGeom>
        </p:spPr>
      </p:pic>
      <p:pic>
        <p:nvPicPr>
          <p:cNvPr id="4" name="Picture 3" descr="ws_49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5922" y="4660900"/>
            <a:ext cx="1642377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43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4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273" y="1498600"/>
            <a:ext cx="6024626" cy="2959099"/>
          </a:xfrm>
          <a:prstGeom prst="rect">
            <a:avLst/>
          </a:prstGeom>
        </p:spPr>
      </p:pic>
      <p:pic>
        <p:nvPicPr>
          <p:cNvPr id="4" name="Picture 3" descr="ws_344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929" y="4596411"/>
            <a:ext cx="6186170" cy="915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AE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AF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346200"/>
            <a:ext cx="4163314" cy="3174999"/>
          </a:xfrm>
          <a:prstGeom prst="rect">
            <a:avLst/>
          </a:prstGeom>
        </p:spPr>
      </p:pic>
      <p:pic>
        <p:nvPicPr>
          <p:cNvPr id="4" name="Picture 3" descr="ws_4A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958" y="4663468"/>
            <a:ext cx="5746241" cy="79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BF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C0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989046"/>
            <a:ext cx="4163314" cy="2252753"/>
          </a:xfrm>
          <a:prstGeom prst="rect">
            <a:avLst/>
          </a:prstGeom>
        </p:spPr>
      </p:pic>
      <p:pic>
        <p:nvPicPr>
          <p:cNvPr id="4" name="Picture 3" descr="ws_4C1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3250" y="4391913"/>
            <a:ext cx="1583449" cy="71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5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5F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8150" y="450850"/>
            <a:ext cx="5657850" cy="4603750"/>
          </a:xfrm>
          <a:prstGeom prst="rect">
            <a:avLst/>
          </a:prstGeom>
        </p:spPr>
      </p:pic>
      <p:pic>
        <p:nvPicPr>
          <p:cNvPr id="4" name="Picture 3" descr="ws_35F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5981" y="5187924"/>
            <a:ext cx="5627318" cy="10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72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73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045209"/>
            <a:ext cx="3067050" cy="3094990"/>
          </a:xfrm>
          <a:prstGeom prst="rect">
            <a:avLst/>
          </a:prstGeom>
        </p:spPr>
      </p:pic>
      <p:pic>
        <p:nvPicPr>
          <p:cNvPr id="4" name="Picture 3" descr="ws_373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986" y="4292373"/>
            <a:ext cx="3020313" cy="1752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87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88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6078" y="368554"/>
            <a:ext cx="3833621" cy="4063745"/>
          </a:xfrm>
          <a:prstGeom prst="rect">
            <a:avLst/>
          </a:prstGeom>
        </p:spPr>
      </p:pic>
      <p:pic>
        <p:nvPicPr>
          <p:cNvPr id="4" name="Picture 3" descr="ws_388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118" y="4476750"/>
            <a:ext cx="6244081" cy="203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9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99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441450"/>
            <a:ext cx="4163314" cy="3244850"/>
          </a:xfrm>
          <a:prstGeom prst="rect">
            <a:avLst/>
          </a:prstGeom>
        </p:spPr>
      </p:pic>
      <p:pic>
        <p:nvPicPr>
          <p:cNvPr id="4" name="Picture 3" descr="ws_399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3250" y="4730750"/>
            <a:ext cx="1951749" cy="73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B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BB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170" y="423850"/>
            <a:ext cx="3719829" cy="3805249"/>
          </a:xfrm>
          <a:prstGeom prst="rect">
            <a:avLst/>
          </a:prstGeom>
        </p:spPr>
      </p:pic>
      <p:pic>
        <p:nvPicPr>
          <p:cNvPr id="4" name="Picture 3" descr="ws_3BB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929" y="4249089"/>
            <a:ext cx="6249670" cy="220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C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C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755650"/>
            <a:ext cx="3067050" cy="4222750"/>
          </a:xfrm>
          <a:prstGeom prst="rect">
            <a:avLst/>
          </a:prstGeom>
        </p:spPr>
      </p:pic>
      <p:pic>
        <p:nvPicPr>
          <p:cNvPr id="4" name="Picture 3" descr="ws_3C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458" y="5148861"/>
            <a:ext cx="3079241" cy="1074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DC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3DD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626" y="1685289"/>
            <a:ext cx="4211573" cy="2150110"/>
          </a:xfrm>
          <a:prstGeom prst="rect">
            <a:avLst/>
          </a:prstGeom>
        </p:spPr>
      </p:pic>
      <p:pic>
        <p:nvPicPr>
          <p:cNvPr id="4" name="Picture 3" descr="ws_3DD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642" y="3972334"/>
            <a:ext cx="6242557" cy="1488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Chapter_2.indd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4:23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2011-03-17T09:45:01Z</dcterms:created>
  <dcterms:modified xsi:type="dcterms:W3CDTF">2011-03-17T09:45:09Z</dcterms:modified>
</cp:coreProperties>
</file>