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7086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1440"/>
            <a:ext cx="7772400" cy="1519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15740"/>
            <a:ext cx="6400800" cy="18110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FC50-A2CC-4490-A361-18936BEF5904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6FDD-0920-40B8-96FF-3473796FEC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FC50-A2CC-4490-A361-18936BEF5904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6FDD-0920-40B8-96FF-3473796FEC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3635"/>
            <a:ext cx="2057400" cy="62483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3635"/>
            <a:ext cx="6019800" cy="62483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FC50-A2CC-4490-A361-18936BEF5904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6FDD-0920-40B8-96FF-3473796FEC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FC50-A2CC-4490-A361-18936BEF5904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6FDD-0920-40B8-96FF-3473796FEC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553797"/>
            <a:ext cx="7772400" cy="14074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03604"/>
            <a:ext cx="7772400" cy="15501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FC50-A2CC-4490-A361-18936BEF5904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6FDD-0920-40B8-96FF-3473796FEC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9314"/>
            <a:ext cx="4038600" cy="48326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9314"/>
            <a:ext cx="4038600" cy="48326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FC50-A2CC-4490-A361-18936BEF5904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6FDD-0920-40B8-96FF-3473796FEC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793"/>
            <a:ext cx="8229600" cy="1181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86284"/>
            <a:ext cx="4040188" cy="661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47371"/>
            <a:ext cx="4040188" cy="40829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86284"/>
            <a:ext cx="4041775" cy="661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47371"/>
            <a:ext cx="4041775" cy="40829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FC50-A2CC-4490-A361-18936BEF5904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6FDD-0920-40B8-96FF-3473796FEC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FC50-A2CC-4490-A361-18936BEF5904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6FDD-0920-40B8-96FF-3473796FEC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FC50-A2CC-4490-A361-18936BEF5904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6FDD-0920-40B8-96FF-3473796FEC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82152"/>
            <a:ext cx="3008313" cy="12007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82152"/>
            <a:ext cx="5111750" cy="60482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82937"/>
            <a:ext cx="3008313" cy="48474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FC50-A2CC-4490-A361-18936BEF5904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6FDD-0920-40B8-96FF-3473796FEC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60620"/>
            <a:ext cx="5486400" cy="5856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3201"/>
            <a:ext cx="5486400" cy="42519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46249"/>
            <a:ext cx="5486400" cy="831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FC50-A2CC-4490-A361-18936BEF5904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6FDD-0920-40B8-96FF-3473796FEC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3793"/>
            <a:ext cx="8229600" cy="1181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3541"/>
            <a:ext cx="8229600" cy="4676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68229"/>
            <a:ext cx="2133600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6FC50-A2CC-4490-A361-18936BEF5904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8229"/>
            <a:ext cx="2895600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68229"/>
            <a:ext cx="2133600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26FDD-0920-40B8-96FF-3473796FECA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D1B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D1CB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96234" y="1426690"/>
            <a:ext cx="2496565" cy="2535709"/>
          </a:xfrm>
          <a:prstGeom prst="rect">
            <a:avLst/>
          </a:prstGeom>
        </p:spPr>
      </p:pic>
      <p:pic>
        <p:nvPicPr>
          <p:cNvPr id="4" name="Picture 3" descr="ws_D1CC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50" y="3981449"/>
            <a:ext cx="3003550" cy="1758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Chapter_17.indd  1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5:32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DC9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DCAF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73350" y="641350"/>
            <a:ext cx="4006850" cy="3028949"/>
          </a:xfrm>
          <a:prstGeom prst="rect">
            <a:avLst/>
          </a:prstGeom>
        </p:spPr>
      </p:pic>
      <p:pic>
        <p:nvPicPr>
          <p:cNvPr id="4" name="Picture 3" descr="ws_DCB0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1129" y="3689350"/>
            <a:ext cx="2185670" cy="2482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Chapter_17.indd  10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5:32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DDA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DDAC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9801" y="1784350"/>
            <a:ext cx="3067798" cy="2863850"/>
          </a:xfrm>
          <a:prstGeom prst="rect">
            <a:avLst/>
          </a:prstGeom>
        </p:spPr>
      </p:pic>
      <p:pic>
        <p:nvPicPr>
          <p:cNvPr id="4" name="Picture 3" descr="ws_DDBC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7850" y="4679950"/>
            <a:ext cx="2101850" cy="171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Chapter_17.indd  11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5:32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DED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DEE7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8197" y="1291054"/>
            <a:ext cx="5883402" cy="3141245"/>
          </a:xfrm>
          <a:prstGeom prst="rect">
            <a:avLst/>
          </a:prstGeom>
        </p:spPr>
      </p:pic>
      <p:pic>
        <p:nvPicPr>
          <p:cNvPr id="4" name="Picture 3" descr="ws_DEF7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4649" y="4451350"/>
            <a:ext cx="6267450" cy="1377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Chapter_17.indd  12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5:32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E03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E041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0730" y="1230093"/>
            <a:ext cx="4088369" cy="2935506"/>
          </a:xfrm>
          <a:prstGeom prst="rect">
            <a:avLst/>
          </a:prstGeom>
        </p:spPr>
      </p:pic>
      <p:pic>
        <p:nvPicPr>
          <p:cNvPr id="4" name="Picture 3" descr="ws_E042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73350" y="4184649"/>
            <a:ext cx="2076450" cy="1631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Chapter_17.indd  13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5:32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E15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E16C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8770" y="1619250"/>
            <a:ext cx="4088129" cy="2711450"/>
          </a:xfrm>
          <a:prstGeom prst="rect">
            <a:avLst/>
          </a:prstGeom>
        </p:spPr>
      </p:pic>
      <p:pic>
        <p:nvPicPr>
          <p:cNvPr id="4" name="Picture 3" descr="ws_E16D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8342" y="4387115"/>
            <a:ext cx="1964957" cy="10738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Chapter_17.indd  14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5:32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E2A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E2B7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3697" y="1327149"/>
            <a:ext cx="4283202" cy="3295650"/>
          </a:xfrm>
          <a:prstGeom prst="rect">
            <a:avLst/>
          </a:prstGeom>
        </p:spPr>
      </p:pic>
      <p:pic>
        <p:nvPicPr>
          <p:cNvPr id="4" name="Picture 3" descr="ws_E2B8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0050" y="4641850"/>
            <a:ext cx="6267450" cy="946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Chapter_17.indd  15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5:32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E3B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E3B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8058" y="1466850"/>
            <a:ext cx="2685541" cy="2774950"/>
          </a:xfrm>
          <a:prstGeom prst="rect">
            <a:avLst/>
          </a:prstGeom>
        </p:spPr>
      </p:pic>
      <p:pic>
        <p:nvPicPr>
          <p:cNvPr id="4" name="Picture 3" descr="ws_E3C4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2985" y="4286250"/>
            <a:ext cx="3045714" cy="1200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Chapter_17.indd  16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5:32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E50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E51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00772" y="653945"/>
            <a:ext cx="3271427" cy="2940154"/>
          </a:xfrm>
          <a:prstGeom prst="rect">
            <a:avLst/>
          </a:prstGeom>
        </p:spPr>
      </p:pic>
      <p:pic>
        <p:nvPicPr>
          <p:cNvPr id="4" name="Picture 3" descr="ws_E52E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63850" y="3665758"/>
            <a:ext cx="1974850" cy="26588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Chapter_17.indd  17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5:32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E62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E639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1101" y="1761969"/>
            <a:ext cx="4162297" cy="2238530"/>
          </a:xfrm>
          <a:prstGeom prst="rect">
            <a:avLst/>
          </a:prstGeom>
        </p:spPr>
      </p:pic>
      <p:pic>
        <p:nvPicPr>
          <p:cNvPr id="4" name="Picture 3" descr="ws_E63A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33550" y="4032249"/>
            <a:ext cx="6140450" cy="793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Chapter_17.indd  18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5:32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E74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E745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9750" y="1077694"/>
            <a:ext cx="3054350" cy="3164105"/>
          </a:xfrm>
          <a:prstGeom prst="rect">
            <a:avLst/>
          </a:prstGeom>
        </p:spPr>
      </p:pic>
      <p:pic>
        <p:nvPicPr>
          <p:cNvPr id="4" name="Picture 3" descr="ws_E756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9750" y="4288282"/>
            <a:ext cx="2978150" cy="13505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Chapter_17.indd  19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5:32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D31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D325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2465" y="1123950"/>
            <a:ext cx="4069334" cy="2787649"/>
          </a:xfrm>
          <a:prstGeom prst="rect">
            <a:avLst/>
          </a:prstGeom>
        </p:spPr>
      </p:pic>
      <p:pic>
        <p:nvPicPr>
          <p:cNvPr id="4" name="Picture 3" descr="ws_D326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4177" y="3930649"/>
            <a:ext cx="2119122" cy="1898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Chapter_17.indd  2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5:32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E87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E880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4470" y="1200149"/>
            <a:ext cx="3872229" cy="3371850"/>
          </a:xfrm>
          <a:prstGeom prst="rect">
            <a:avLst/>
          </a:prstGeom>
        </p:spPr>
      </p:pic>
      <p:pic>
        <p:nvPicPr>
          <p:cNvPr id="4" name="Picture 3" descr="ws_E891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1657" y="4603750"/>
            <a:ext cx="6190742" cy="1225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Chapter_17.indd  20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5:32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D42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D431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0082" y="1212850"/>
            <a:ext cx="4078717" cy="3206750"/>
          </a:xfrm>
          <a:prstGeom prst="rect">
            <a:avLst/>
          </a:prstGeom>
        </p:spPr>
      </p:pic>
      <p:pic>
        <p:nvPicPr>
          <p:cNvPr id="4" name="Picture 3" descr="ws_D442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25750" y="4451350"/>
            <a:ext cx="2076450" cy="1225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Chapter_17.indd  3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5:32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D58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D59B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3882" y="768350"/>
            <a:ext cx="4078717" cy="3956050"/>
          </a:xfrm>
          <a:prstGeom prst="rect">
            <a:avLst/>
          </a:prstGeom>
        </p:spPr>
      </p:pic>
      <p:pic>
        <p:nvPicPr>
          <p:cNvPr id="4" name="Picture 3" descr="ws_D5AC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9550" y="4743450"/>
            <a:ext cx="2089150" cy="1479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Chapter_17.indd  4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5:32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D67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D688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3706" y="1606550"/>
            <a:ext cx="2832593" cy="2559050"/>
          </a:xfrm>
          <a:prstGeom prst="rect">
            <a:avLst/>
          </a:prstGeom>
        </p:spPr>
      </p:pic>
      <p:pic>
        <p:nvPicPr>
          <p:cNvPr id="4" name="Picture 3" descr="ws_D689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84322" y="4184650"/>
            <a:ext cx="2402077" cy="171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Chapter_17.indd  5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5:32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D7C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D7D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8750" y="933450"/>
            <a:ext cx="4070350" cy="4337050"/>
          </a:xfrm>
          <a:prstGeom prst="rect">
            <a:avLst/>
          </a:prstGeom>
        </p:spPr>
      </p:pic>
      <p:pic>
        <p:nvPicPr>
          <p:cNvPr id="4" name="Picture 3" descr="ws_D7E3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8750" y="5294121"/>
            <a:ext cx="1974850" cy="5732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Chapter_17.indd  6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5:32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D90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D91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7220" y="432349"/>
            <a:ext cx="3580879" cy="3644350"/>
          </a:xfrm>
          <a:prstGeom prst="rect">
            <a:avLst/>
          </a:prstGeom>
        </p:spPr>
      </p:pic>
      <p:pic>
        <p:nvPicPr>
          <p:cNvPr id="4" name="Picture 3" descr="ws_D92E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00350" y="4113189"/>
            <a:ext cx="2178050" cy="22876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Chapter_17.indd  7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5:32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DA3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DA49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6934" y="1403350"/>
            <a:ext cx="4007865" cy="2749550"/>
          </a:xfrm>
          <a:prstGeom prst="rect">
            <a:avLst/>
          </a:prstGeom>
        </p:spPr>
      </p:pic>
      <p:pic>
        <p:nvPicPr>
          <p:cNvPr id="4" name="Picture 3" descr="ws_DA4A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30350" y="4184649"/>
            <a:ext cx="6178550" cy="1212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Chapter_17.indd  8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5:32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DB8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DB9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8302" y="1162049"/>
            <a:ext cx="5838697" cy="3448050"/>
          </a:xfrm>
          <a:prstGeom prst="rect">
            <a:avLst/>
          </a:prstGeom>
        </p:spPr>
      </p:pic>
      <p:pic>
        <p:nvPicPr>
          <p:cNvPr id="4" name="Picture 3" descr="ws_DB94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7050" y="4641850"/>
            <a:ext cx="6051550" cy="1047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Chapter_17.indd  9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5:32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Custom</PresentationFormat>
  <Paragraphs>40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1</cp:revision>
  <dcterms:created xsi:type="dcterms:W3CDTF">2011-03-17T09:44:37Z</dcterms:created>
  <dcterms:modified xsi:type="dcterms:W3CDTF">2011-03-17T09:44:44Z</dcterms:modified>
</cp:coreProperties>
</file>