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7086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1440"/>
            <a:ext cx="7772400" cy="1519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15740"/>
            <a:ext cx="6400800" cy="18110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4187-AC86-43BE-B3F6-6AA0F944948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F19C-8DE6-49B1-9858-69186736F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4187-AC86-43BE-B3F6-6AA0F944948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F19C-8DE6-49B1-9858-69186736F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3635"/>
            <a:ext cx="2057400" cy="62483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3635"/>
            <a:ext cx="6019800" cy="62483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4187-AC86-43BE-B3F6-6AA0F944948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F19C-8DE6-49B1-9858-69186736F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4187-AC86-43BE-B3F6-6AA0F944948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F19C-8DE6-49B1-9858-69186736F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553797"/>
            <a:ext cx="7772400" cy="14074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03604"/>
            <a:ext cx="7772400" cy="15501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4187-AC86-43BE-B3F6-6AA0F944948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F19C-8DE6-49B1-9858-69186736F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9314"/>
            <a:ext cx="4038600" cy="4832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9314"/>
            <a:ext cx="4038600" cy="4832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4187-AC86-43BE-B3F6-6AA0F944948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F19C-8DE6-49B1-9858-69186736F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793"/>
            <a:ext cx="8229600" cy="1181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6284"/>
            <a:ext cx="4040188" cy="661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7371"/>
            <a:ext cx="4040188" cy="4082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86284"/>
            <a:ext cx="4041775" cy="661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47371"/>
            <a:ext cx="4041775" cy="4082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4187-AC86-43BE-B3F6-6AA0F944948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F19C-8DE6-49B1-9858-69186736F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4187-AC86-43BE-B3F6-6AA0F944948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F19C-8DE6-49B1-9858-69186736F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4187-AC86-43BE-B3F6-6AA0F944948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F19C-8DE6-49B1-9858-69186736F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2152"/>
            <a:ext cx="3008313" cy="12007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82152"/>
            <a:ext cx="5111750" cy="604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82937"/>
            <a:ext cx="3008313" cy="4847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4187-AC86-43BE-B3F6-6AA0F944948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F19C-8DE6-49B1-9858-69186736F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0620"/>
            <a:ext cx="5486400" cy="5856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3201"/>
            <a:ext cx="5486400" cy="42519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46249"/>
            <a:ext cx="5486400" cy="831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4187-AC86-43BE-B3F6-6AA0F944948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F19C-8DE6-49B1-9858-69186736F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3793"/>
            <a:ext cx="8229600" cy="1181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3541"/>
            <a:ext cx="8229600" cy="4676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8229"/>
            <a:ext cx="2133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44187-AC86-43BE-B3F6-6AA0F944948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8229"/>
            <a:ext cx="2895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8229"/>
            <a:ext cx="2133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DF19C-8DE6-49B1-9858-69186736F2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A5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A6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4518" y="1984375"/>
            <a:ext cx="5939281" cy="2041524"/>
          </a:xfrm>
          <a:prstGeom prst="rect">
            <a:avLst/>
          </a:prstGeom>
        </p:spPr>
      </p:pic>
      <p:pic>
        <p:nvPicPr>
          <p:cNvPr id="4" name="Picture 3" descr="ws_AA6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67002" y="4059399"/>
            <a:ext cx="5813297" cy="677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Chapter_16.indd  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4F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B51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6449" y="1013769"/>
            <a:ext cx="6282449" cy="2783530"/>
          </a:xfrm>
          <a:prstGeom prst="rect">
            <a:avLst/>
          </a:prstGeom>
        </p:spPr>
      </p:pic>
      <p:pic>
        <p:nvPicPr>
          <p:cNvPr id="4" name="Picture 3" descr="ws_B52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1449" y="3851275"/>
            <a:ext cx="6242050" cy="822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Chapter_16.indd  10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66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B67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3251" y="498475"/>
            <a:ext cx="3348149" cy="3260725"/>
          </a:xfrm>
          <a:prstGeom prst="rect">
            <a:avLst/>
          </a:prstGeom>
        </p:spPr>
      </p:pic>
      <p:pic>
        <p:nvPicPr>
          <p:cNvPr id="4" name="Picture 3" descr="ws_B67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0975" y="3788333"/>
            <a:ext cx="5965825" cy="2498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Chapter_16.indd  11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7D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B7E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8600" y="1222375"/>
            <a:ext cx="6324600" cy="3222625"/>
          </a:xfrm>
          <a:prstGeom prst="rect">
            <a:avLst/>
          </a:prstGeom>
        </p:spPr>
      </p:pic>
      <p:pic>
        <p:nvPicPr>
          <p:cNvPr id="4" name="Picture 3" descr="ws_B7F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5784" y="4462924"/>
            <a:ext cx="6241215" cy="972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Chapter_16.indd  12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8D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B8E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2714" y="1684329"/>
            <a:ext cx="2796285" cy="2074870"/>
          </a:xfrm>
          <a:prstGeom prst="rect">
            <a:avLst/>
          </a:prstGeom>
        </p:spPr>
      </p:pic>
      <p:pic>
        <p:nvPicPr>
          <p:cNvPr id="4" name="Picture 3" descr="ws_B8F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8414" y="3803650"/>
            <a:ext cx="3024885" cy="793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Chapter_16.indd  13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A4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BA5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8792" y="965199"/>
            <a:ext cx="6312806" cy="4203700"/>
          </a:xfrm>
          <a:prstGeom prst="rect">
            <a:avLst/>
          </a:prstGeom>
        </p:spPr>
      </p:pic>
      <p:pic>
        <p:nvPicPr>
          <p:cNvPr id="4" name="Picture 3" descr="ws_BA5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9033" y="5193355"/>
            <a:ext cx="6104766" cy="813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Chapter_16.indd  14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BA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BBB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4850" y="687222"/>
            <a:ext cx="2711450" cy="5726277"/>
          </a:xfrm>
          <a:prstGeom prst="rect">
            <a:avLst/>
          </a:prstGeom>
        </p:spPr>
      </p:pic>
      <p:pic>
        <p:nvPicPr>
          <p:cNvPr id="4" name="Picture 3" descr="ws_BBB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7575" y="3797096"/>
            <a:ext cx="3146425" cy="26037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Chapter_16.indd  15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C9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BCA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8674" y="821662"/>
            <a:ext cx="2712225" cy="2556537"/>
          </a:xfrm>
          <a:prstGeom prst="rect">
            <a:avLst/>
          </a:prstGeom>
        </p:spPr>
      </p:pic>
      <p:pic>
        <p:nvPicPr>
          <p:cNvPr id="4" name="Picture 3" descr="ws_BCB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4750" y="3465321"/>
            <a:ext cx="3018549" cy="2325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Chapter_16.indd  16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DB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BDB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4722" y="1079500"/>
            <a:ext cx="4192777" cy="3048000"/>
          </a:xfrm>
          <a:prstGeom prst="rect">
            <a:avLst/>
          </a:prstGeom>
        </p:spPr>
      </p:pic>
      <p:pic>
        <p:nvPicPr>
          <p:cNvPr id="4" name="Picture 3" descr="ws_BDC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2974" y="4191027"/>
            <a:ext cx="6253226" cy="1092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Chapter_16.indd  17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ED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BEE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707" y="1393825"/>
            <a:ext cx="3872992" cy="2301875"/>
          </a:xfrm>
          <a:prstGeom prst="rect">
            <a:avLst/>
          </a:prstGeom>
        </p:spPr>
      </p:pic>
      <p:pic>
        <p:nvPicPr>
          <p:cNvPr id="4" name="Picture 3" descr="ws_BEE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7325" y="3735169"/>
            <a:ext cx="2251075" cy="1624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Chapter_16.indd  18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FF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C00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8969" y="1281558"/>
            <a:ext cx="4204730" cy="2757041"/>
          </a:xfrm>
          <a:prstGeom prst="rect">
            <a:avLst/>
          </a:prstGeom>
        </p:spPr>
      </p:pic>
      <p:pic>
        <p:nvPicPr>
          <p:cNvPr id="4" name="Picture 3" descr="ws_C00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9210" y="4093209"/>
            <a:ext cx="1931189" cy="16344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Chapter_16.indd  19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BE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BF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146" y="603250"/>
            <a:ext cx="5791453" cy="2787650"/>
          </a:xfrm>
          <a:prstGeom prst="rect">
            <a:avLst/>
          </a:prstGeom>
        </p:spPr>
      </p:pic>
      <p:pic>
        <p:nvPicPr>
          <p:cNvPr id="4" name="Picture 3" descr="ws_ABF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7274" y="3417513"/>
            <a:ext cx="6024626" cy="2856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Chapter_16.indd  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C0E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C0F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5993" y="1554507"/>
            <a:ext cx="3896106" cy="2115792"/>
          </a:xfrm>
          <a:prstGeom prst="rect">
            <a:avLst/>
          </a:prstGeom>
        </p:spPr>
      </p:pic>
      <p:pic>
        <p:nvPicPr>
          <p:cNvPr id="4" name="Picture 3" descr="ws_C0F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1850" y="3696969"/>
            <a:ext cx="2218449" cy="1344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Chapter_16.indd  20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C22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C23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4450" y="908050"/>
            <a:ext cx="3905250" cy="2851150"/>
          </a:xfrm>
          <a:prstGeom prst="rect">
            <a:avLst/>
          </a:prstGeom>
        </p:spPr>
      </p:pic>
      <p:pic>
        <p:nvPicPr>
          <p:cNvPr id="4" name="Picture 3" descr="ws_C23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83165" y="3796989"/>
            <a:ext cx="2242834" cy="20450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Chapter_16.indd  21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C40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C41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9489" y="1098549"/>
            <a:ext cx="2812810" cy="4210050"/>
          </a:xfrm>
          <a:prstGeom prst="rect">
            <a:avLst/>
          </a:prstGeom>
        </p:spPr>
      </p:pic>
      <p:pic>
        <p:nvPicPr>
          <p:cNvPr id="4" name="Picture 3" descr="ws_C41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7777" y="5333365"/>
            <a:ext cx="2769122" cy="495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Chapter_16.indd  22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CE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CF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1650" y="1679575"/>
            <a:ext cx="3041650" cy="2168525"/>
          </a:xfrm>
          <a:prstGeom prst="rect">
            <a:avLst/>
          </a:prstGeom>
        </p:spPr>
      </p:pic>
      <p:pic>
        <p:nvPicPr>
          <p:cNvPr id="4" name="Picture 3" descr="ws_AD0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8414" y="3888013"/>
            <a:ext cx="3012185" cy="1357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Chapter_16.indd  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DE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DF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3089" y="1626506"/>
            <a:ext cx="3039110" cy="1865993"/>
          </a:xfrm>
          <a:prstGeom prst="rect">
            <a:avLst/>
          </a:prstGeom>
        </p:spPr>
      </p:pic>
      <p:pic>
        <p:nvPicPr>
          <p:cNvPr id="4" name="Picture 3" descr="ws_ADF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4425" y="3520185"/>
            <a:ext cx="3005074" cy="1902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Chapter_16.indd  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ED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EE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9611" y="1533369"/>
            <a:ext cx="2050288" cy="2454430"/>
          </a:xfrm>
          <a:prstGeom prst="rect">
            <a:avLst/>
          </a:prstGeom>
        </p:spPr>
      </p:pic>
      <p:pic>
        <p:nvPicPr>
          <p:cNvPr id="4" name="Picture 3" descr="ws_AEE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3550" y="4054022"/>
            <a:ext cx="3003550" cy="1483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Chapter_16.indd  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02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B03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2125" y="1985997"/>
            <a:ext cx="3063875" cy="2459002"/>
          </a:xfrm>
          <a:prstGeom prst="rect">
            <a:avLst/>
          </a:prstGeom>
        </p:spPr>
      </p:pic>
      <p:pic>
        <p:nvPicPr>
          <p:cNvPr id="4" name="Picture 3" descr="ws_B04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5173" y="4460875"/>
            <a:ext cx="3048126" cy="466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Chapter_16.indd  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16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B16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2945" y="701220"/>
            <a:ext cx="4191254" cy="2969079"/>
          </a:xfrm>
          <a:prstGeom prst="rect">
            <a:avLst/>
          </a:prstGeom>
        </p:spPr>
      </p:pic>
      <p:pic>
        <p:nvPicPr>
          <p:cNvPr id="4" name="Picture 3" descr="ws_B17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3850" y="3731978"/>
            <a:ext cx="6242050" cy="2478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Chapter_16.indd  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25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B25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5821" y="1778906"/>
            <a:ext cx="3070678" cy="2437493"/>
          </a:xfrm>
          <a:prstGeom prst="rect">
            <a:avLst/>
          </a:prstGeom>
        </p:spPr>
      </p:pic>
      <p:pic>
        <p:nvPicPr>
          <p:cNvPr id="4" name="Picture 3" descr="ws_B26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7593" y="4270375"/>
            <a:ext cx="2833006" cy="796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Chapter_16.indd  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39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B3A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1791" y="594852"/>
            <a:ext cx="2893708" cy="3494547"/>
          </a:xfrm>
          <a:prstGeom prst="rect">
            <a:avLst/>
          </a:prstGeom>
        </p:spPr>
      </p:pic>
      <p:pic>
        <p:nvPicPr>
          <p:cNvPr id="4" name="Picture 3" descr="ws_B3A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3550" y="4128628"/>
            <a:ext cx="1403350" cy="22848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Chapter_16.indd  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Custom</PresentationFormat>
  <Paragraphs>44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2011-03-17T09:44:27Z</dcterms:created>
  <dcterms:modified xsi:type="dcterms:W3CDTF">2011-03-17T09:44:35Z</dcterms:modified>
</cp:coreProperties>
</file>