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1A57-487B-41F6-8BC2-1112C795531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4E2F-2EEB-4559-8752-BA5628BEF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9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9E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7868" y="450850"/>
            <a:ext cx="3055931" cy="3359150"/>
          </a:xfrm>
          <a:prstGeom prst="rect">
            <a:avLst/>
          </a:prstGeom>
        </p:spPr>
      </p:pic>
      <p:pic>
        <p:nvPicPr>
          <p:cNvPr id="4" name="Picture 3" descr="ws_79E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6750" y="3926599"/>
            <a:ext cx="1555750" cy="248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48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49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9050" y="539750"/>
            <a:ext cx="4057650" cy="3498850"/>
          </a:xfrm>
          <a:prstGeom prst="rect">
            <a:avLst/>
          </a:prstGeom>
        </p:spPr>
      </p:pic>
      <p:pic>
        <p:nvPicPr>
          <p:cNvPr id="4" name="Picture 3" descr="ws_84A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481" y="4111525"/>
            <a:ext cx="2127518" cy="220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5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5D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49" y="895350"/>
            <a:ext cx="4197350" cy="4146550"/>
          </a:xfrm>
          <a:prstGeom prst="rect">
            <a:avLst/>
          </a:prstGeom>
        </p:spPr>
      </p:pic>
      <p:pic>
        <p:nvPicPr>
          <p:cNvPr id="4" name="Picture 3" descr="ws_85E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8302" y="5107205"/>
            <a:ext cx="1878597" cy="645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72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72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4650" y="450850"/>
            <a:ext cx="3206750" cy="4044950"/>
          </a:xfrm>
          <a:prstGeom prst="rect">
            <a:avLst/>
          </a:prstGeom>
        </p:spPr>
      </p:pic>
      <p:pic>
        <p:nvPicPr>
          <p:cNvPr id="4" name="Picture 3" descr="ws_873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650" y="4519930"/>
            <a:ext cx="1492249" cy="1791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88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89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573" y="1771650"/>
            <a:ext cx="6291326" cy="2698750"/>
          </a:xfrm>
          <a:prstGeom prst="rect">
            <a:avLst/>
          </a:prstGeom>
        </p:spPr>
      </p:pic>
      <p:pic>
        <p:nvPicPr>
          <p:cNvPr id="4" name="Picture 3" descr="ws_889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9290" y="4518349"/>
            <a:ext cx="5911609" cy="383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A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A1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166" y="1644649"/>
            <a:ext cx="5466333" cy="2838450"/>
          </a:xfrm>
          <a:prstGeom prst="rect">
            <a:avLst/>
          </a:prstGeom>
        </p:spPr>
      </p:pic>
      <p:pic>
        <p:nvPicPr>
          <p:cNvPr id="4" name="Picture 3" descr="ws_8A1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7838" y="4511774"/>
            <a:ext cx="6147561" cy="80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B2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B3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9273" y="1949450"/>
            <a:ext cx="4183126" cy="2139950"/>
          </a:xfrm>
          <a:prstGeom prst="rect">
            <a:avLst/>
          </a:prstGeom>
        </p:spPr>
      </p:pic>
      <p:pic>
        <p:nvPicPr>
          <p:cNvPr id="4" name="Picture 3" descr="ws_8B3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9050" y="4146549"/>
            <a:ext cx="6254750" cy="79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C3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C4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722" y="1263650"/>
            <a:ext cx="4192777" cy="4552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D6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D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7958" y="1701010"/>
            <a:ext cx="4222241" cy="2159789"/>
          </a:xfrm>
          <a:prstGeom prst="rect">
            <a:avLst/>
          </a:prstGeom>
        </p:spPr>
      </p:pic>
      <p:pic>
        <p:nvPicPr>
          <p:cNvPr id="4" name="Picture 3" descr="ws_8D7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961" y="3905249"/>
            <a:ext cx="1779538" cy="9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EA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EB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615950"/>
            <a:ext cx="2622550" cy="4095750"/>
          </a:xfrm>
          <a:prstGeom prst="rect">
            <a:avLst/>
          </a:prstGeom>
        </p:spPr>
      </p:pic>
      <p:pic>
        <p:nvPicPr>
          <p:cNvPr id="4" name="Picture 3" descr="ws_8EB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8886" y="4738657"/>
            <a:ext cx="2581513" cy="1509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03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04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568" y="412078"/>
            <a:ext cx="5670231" cy="5696621"/>
          </a:xfrm>
          <a:prstGeom prst="rect">
            <a:avLst/>
          </a:prstGeom>
        </p:spPr>
      </p:pic>
      <p:pic>
        <p:nvPicPr>
          <p:cNvPr id="4" name="Picture 3" descr="ws_904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6350" y="6140667"/>
            <a:ext cx="6040949" cy="29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B2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B2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850" y="1149350"/>
            <a:ext cx="3041650" cy="3524250"/>
          </a:xfrm>
          <a:prstGeom prst="rect">
            <a:avLst/>
          </a:prstGeom>
        </p:spPr>
      </p:pic>
      <p:pic>
        <p:nvPicPr>
          <p:cNvPr id="4" name="Picture 3" descr="ws_7B3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3946" y="4711954"/>
            <a:ext cx="3022853" cy="1091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1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1C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0594" y="1454150"/>
            <a:ext cx="6245605" cy="2444750"/>
          </a:xfrm>
          <a:prstGeom prst="rect">
            <a:avLst/>
          </a:prstGeom>
        </p:spPr>
      </p:pic>
      <p:pic>
        <p:nvPicPr>
          <p:cNvPr id="4" name="Picture 3" descr="ws_91D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8402" y="3966745"/>
            <a:ext cx="6270497" cy="1354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30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31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454149"/>
            <a:ext cx="3067050" cy="2457450"/>
          </a:xfrm>
          <a:prstGeom prst="rect">
            <a:avLst/>
          </a:prstGeom>
        </p:spPr>
      </p:pic>
      <p:pic>
        <p:nvPicPr>
          <p:cNvPr id="4" name="Picture 3" descr="ws_93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2986" y="3971318"/>
            <a:ext cx="3020313" cy="791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49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4A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4017" y="1136650"/>
            <a:ext cx="6294882" cy="3460750"/>
          </a:xfrm>
          <a:prstGeom prst="rect">
            <a:avLst/>
          </a:prstGeom>
        </p:spPr>
      </p:pic>
      <p:pic>
        <p:nvPicPr>
          <p:cNvPr id="4" name="Picture 3" descr="ws_94A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5033" y="4625566"/>
            <a:ext cx="6243066" cy="108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59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5A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0850" y="1332765"/>
            <a:ext cx="3067050" cy="2553434"/>
          </a:xfrm>
          <a:prstGeom prst="rect">
            <a:avLst/>
          </a:prstGeom>
        </p:spPr>
      </p:pic>
      <p:pic>
        <p:nvPicPr>
          <p:cNvPr id="4" name="Picture 3" descr="ws_95B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9138" y="3925569"/>
            <a:ext cx="3023361" cy="1497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6C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6D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322" y="1377950"/>
            <a:ext cx="4078478" cy="2584450"/>
          </a:xfrm>
          <a:prstGeom prst="rect">
            <a:avLst/>
          </a:prstGeom>
        </p:spPr>
      </p:pic>
      <p:pic>
        <p:nvPicPr>
          <p:cNvPr id="4" name="Picture 3" descr="ws_96D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7465" y="3994150"/>
            <a:ext cx="2065034" cy="163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82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83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545" y="414849"/>
            <a:ext cx="4076954" cy="3268150"/>
          </a:xfrm>
          <a:prstGeom prst="rect">
            <a:avLst/>
          </a:prstGeom>
        </p:spPr>
      </p:pic>
      <p:pic>
        <p:nvPicPr>
          <p:cNvPr id="4" name="Picture 3" descr="ws_983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4450" y="3723651"/>
            <a:ext cx="2114550" cy="276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97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98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7150" y="565150"/>
            <a:ext cx="4070350" cy="4718050"/>
          </a:xfrm>
          <a:prstGeom prst="rect">
            <a:avLst/>
          </a:prstGeom>
        </p:spPr>
      </p:pic>
      <p:pic>
        <p:nvPicPr>
          <p:cNvPr id="4" name="Picture 3" descr="ws_99A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1105" y="5357649"/>
            <a:ext cx="2087894" cy="90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AA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AA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586" y="1653850"/>
            <a:ext cx="4087114" cy="2372049"/>
          </a:xfrm>
          <a:prstGeom prst="rect">
            <a:avLst/>
          </a:prstGeom>
        </p:spPr>
      </p:pic>
      <p:pic>
        <p:nvPicPr>
          <p:cNvPr id="4" name="Picture 3" descr="ws_9AB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730" y="4053585"/>
            <a:ext cx="1984769" cy="1216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BC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BD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0449" y="1876862"/>
            <a:ext cx="3069350" cy="2403037"/>
          </a:xfrm>
          <a:prstGeom prst="rect">
            <a:avLst/>
          </a:prstGeom>
        </p:spPr>
      </p:pic>
      <p:pic>
        <p:nvPicPr>
          <p:cNvPr id="4" name="Picture 3" descr="ws_9BD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4114" y="4318762"/>
            <a:ext cx="2999485" cy="646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5:26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CB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CC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35" y="450850"/>
            <a:ext cx="3904563" cy="4095750"/>
          </a:xfrm>
          <a:prstGeom prst="rect">
            <a:avLst/>
          </a:prstGeom>
        </p:spPr>
      </p:pic>
      <p:pic>
        <p:nvPicPr>
          <p:cNvPr id="4" name="Picture 3" descr="ws_7CC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5450" y="4605580"/>
            <a:ext cx="5962650" cy="1706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DC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DE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029" y="1466850"/>
            <a:ext cx="3049270" cy="2203450"/>
          </a:xfrm>
          <a:prstGeom prst="rect">
            <a:avLst/>
          </a:prstGeom>
        </p:spPr>
      </p:pic>
      <p:pic>
        <p:nvPicPr>
          <p:cNvPr id="4" name="Picture 3" descr="ws_7DE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7265" y="3752370"/>
            <a:ext cx="3078734" cy="794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ED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EE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8601" y="1212850"/>
            <a:ext cx="3070098" cy="2520950"/>
          </a:xfrm>
          <a:prstGeom prst="rect">
            <a:avLst/>
          </a:prstGeom>
        </p:spPr>
      </p:pic>
      <p:pic>
        <p:nvPicPr>
          <p:cNvPr id="4" name="Picture 3" descr="ws_7EE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081" y="3836697"/>
            <a:ext cx="3001518" cy="1560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FE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FF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914" y="1301749"/>
            <a:ext cx="2681985" cy="2457450"/>
          </a:xfrm>
          <a:prstGeom prst="rect">
            <a:avLst/>
          </a:prstGeom>
        </p:spPr>
      </p:pic>
      <p:pic>
        <p:nvPicPr>
          <p:cNvPr id="4" name="Picture 3" descr="ws_7FF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850" y="3850921"/>
            <a:ext cx="2952750" cy="135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0F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10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8057" y="1085850"/>
            <a:ext cx="2609342" cy="4019549"/>
          </a:xfrm>
          <a:prstGeom prst="rect">
            <a:avLst/>
          </a:prstGeom>
        </p:spPr>
      </p:pic>
      <p:pic>
        <p:nvPicPr>
          <p:cNvPr id="4" name="Picture 3" descr="ws_810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865" y="5159022"/>
            <a:ext cx="2621534" cy="378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21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22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222" y="1657349"/>
            <a:ext cx="3049777" cy="2152650"/>
          </a:xfrm>
          <a:prstGeom prst="rect">
            <a:avLst/>
          </a:prstGeom>
        </p:spPr>
      </p:pic>
      <p:pic>
        <p:nvPicPr>
          <p:cNvPr id="4" name="Picture 3" descr="ws_822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7130" y="3884958"/>
            <a:ext cx="2797569" cy="509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34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35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309" y="1149350"/>
            <a:ext cx="2840990" cy="2330450"/>
          </a:xfrm>
          <a:prstGeom prst="rect">
            <a:avLst/>
          </a:prstGeom>
        </p:spPr>
      </p:pic>
      <p:pic>
        <p:nvPicPr>
          <p:cNvPr id="4" name="Picture 3" descr="ws_835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6250" y="3573553"/>
            <a:ext cx="3041650" cy="1912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Chapter_15.indd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5:25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Custom</PresentationFormat>
  <Paragraphs>56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2011-03-17T09:44:14Z</dcterms:created>
  <dcterms:modified xsi:type="dcterms:W3CDTF">2011-03-17T09:44:25Z</dcterms:modified>
</cp:coreProperties>
</file>