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13AA-2CAF-4525-9C4E-97AA45ACB8F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FF7E-C560-4AFF-9012-7287F74062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7D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7E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0525" y="1555750"/>
            <a:ext cx="2837674" cy="2419349"/>
          </a:xfrm>
          <a:prstGeom prst="rect">
            <a:avLst/>
          </a:prstGeom>
        </p:spPr>
      </p:pic>
      <p:pic>
        <p:nvPicPr>
          <p:cNvPr id="4" name="Picture 3" descr="ws_37F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7050" y="3998721"/>
            <a:ext cx="2940050" cy="649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29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2A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950" y="571488"/>
            <a:ext cx="3879850" cy="4699011"/>
          </a:xfrm>
          <a:prstGeom prst="rect">
            <a:avLst/>
          </a:prstGeom>
        </p:spPr>
      </p:pic>
      <p:pic>
        <p:nvPicPr>
          <p:cNvPr id="4" name="Picture 3" descr="ws_42B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9193" y="5316141"/>
            <a:ext cx="3867606" cy="1008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46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47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950" y="615949"/>
            <a:ext cx="3702050" cy="4425950"/>
          </a:xfrm>
          <a:prstGeom prst="rect">
            <a:avLst/>
          </a:prstGeom>
        </p:spPr>
      </p:pic>
      <p:pic>
        <p:nvPicPr>
          <p:cNvPr id="4" name="Picture 3" descr="ws_448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495" y="5071136"/>
            <a:ext cx="3676804" cy="1215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55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56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2274" y="1425250"/>
            <a:ext cx="2214625" cy="2092649"/>
          </a:xfrm>
          <a:prstGeom prst="rect">
            <a:avLst/>
          </a:prstGeom>
        </p:spPr>
      </p:pic>
      <p:pic>
        <p:nvPicPr>
          <p:cNvPr id="4" name="Picture 3" descr="ws_456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5846" y="3619329"/>
            <a:ext cx="2972053" cy="1473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65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66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3478" y="1136650"/>
            <a:ext cx="3526521" cy="2825750"/>
          </a:xfrm>
          <a:prstGeom prst="rect">
            <a:avLst/>
          </a:prstGeom>
        </p:spPr>
      </p:pic>
      <p:pic>
        <p:nvPicPr>
          <p:cNvPr id="4" name="Picture 3" descr="ws_467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050" y="3994149"/>
            <a:ext cx="2559050" cy="189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7A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7B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281" y="1352550"/>
            <a:ext cx="4042918" cy="2736850"/>
          </a:xfrm>
          <a:prstGeom prst="rect">
            <a:avLst/>
          </a:prstGeom>
        </p:spPr>
      </p:pic>
      <p:pic>
        <p:nvPicPr>
          <p:cNvPr id="4" name="Picture 3" descr="ws_47C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0049" y="4146550"/>
            <a:ext cx="6242050" cy="136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9D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9F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050" y="351746"/>
            <a:ext cx="2813049" cy="6176053"/>
          </a:xfrm>
          <a:prstGeom prst="rect">
            <a:avLst/>
          </a:prstGeom>
        </p:spPr>
      </p:pic>
      <p:pic>
        <p:nvPicPr>
          <p:cNvPr id="4" name="Picture 3" descr="ws_49F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950" y="668435"/>
            <a:ext cx="2178050" cy="5859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B3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B4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981" y="1200149"/>
            <a:ext cx="3989818" cy="3752850"/>
          </a:xfrm>
          <a:prstGeom prst="rect">
            <a:avLst/>
          </a:prstGeom>
        </p:spPr>
      </p:pic>
      <p:pic>
        <p:nvPicPr>
          <p:cNvPr id="4" name="Picture 3" descr="ws_4B4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3650" y="4972050"/>
            <a:ext cx="2139950" cy="7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8F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90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50" y="1479069"/>
            <a:ext cx="3346450" cy="2737330"/>
          </a:xfrm>
          <a:prstGeom prst="rect">
            <a:avLst/>
          </a:prstGeom>
        </p:spPr>
      </p:pic>
      <p:pic>
        <p:nvPicPr>
          <p:cNvPr id="4" name="Picture 3" descr="ws_39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7562" y="4242562"/>
            <a:ext cx="2782837" cy="875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A0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A1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385" y="1593849"/>
            <a:ext cx="2867914" cy="2152650"/>
          </a:xfrm>
          <a:prstGeom prst="rect">
            <a:avLst/>
          </a:prstGeom>
        </p:spPr>
      </p:pic>
      <p:pic>
        <p:nvPicPr>
          <p:cNvPr id="4" name="Picture 3" descr="ws_3A2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5950" y="3782313"/>
            <a:ext cx="2990850" cy="789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B7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B9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611" y="450850"/>
            <a:ext cx="2205188" cy="2965450"/>
          </a:xfrm>
          <a:prstGeom prst="rect">
            <a:avLst/>
          </a:prstGeom>
        </p:spPr>
      </p:pic>
      <p:pic>
        <p:nvPicPr>
          <p:cNvPr id="4" name="Picture 3" descr="ws_3B9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1385" y="3451225"/>
            <a:ext cx="2328214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CA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CA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1625" y="1085850"/>
            <a:ext cx="3066274" cy="4552949"/>
          </a:xfrm>
          <a:prstGeom prst="rect">
            <a:avLst/>
          </a:prstGeom>
        </p:spPr>
      </p:pic>
      <p:pic>
        <p:nvPicPr>
          <p:cNvPr id="4" name="Picture 3" descr="ws_3CB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8150" y="5657850"/>
            <a:ext cx="2152650" cy="15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D9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DA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633" y="1568450"/>
            <a:ext cx="2839466" cy="2470150"/>
          </a:xfrm>
          <a:prstGeom prst="rect">
            <a:avLst/>
          </a:prstGeom>
        </p:spPr>
      </p:pic>
      <p:pic>
        <p:nvPicPr>
          <p:cNvPr id="4" name="Picture 3" descr="ws_3DA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8150" y="4064789"/>
            <a:ext cx="2952750" cy="786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E7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E8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2373" y="1783305"/>
            <a:ext cx="2862326" cy="2407694"/>
          </a:xfrm>
          <a:prstGeom prst="rect">
            <a:avLst/>
          </a:prstGeom>
        </p:spPr>
      </p:pic>
      <p:pic>
        <p:nvPicPr>
          <p:cNvPr id="4" name="Picture 3" descr="ws_3E9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750" y="4210049"/>
            <a:ext cx="2952750" cy="9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F7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F8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450" y="1162050"/>
            <a:ext cx="3067050" cy="3282950"/>
          </a:xfrm>
          <a:prstGeom prst="rect">
            <a:avLst/>
          </a:prstGeom>
        </p:spPr>
      </p:pic>
      <p:pic>
        <p:nvPicPr>
          <p:cNvPr id="4" name="Picture 3" descr="ws_3F8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502" y="4476750"/>
            <a:ext cx="2993897" cy="1073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09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0A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4489" y="2279649"/>
            <a:ext cx="3039110" cy="1543050"/>
          </a:xfrm>
          <a:prstGeom prst="rect">
            <a:avLst/>
          </a:prstGeom>
        </p:spPr>
      </p:pic>
      <p:pic>
        <p:nvPicPr>
          <p:cNvPr id="4" name="Picture 3" descr="ws_40B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0397" y="3882418"/>
            <a:ext cx="2987802" cy="613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Chapter_13.indd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Custom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2011-03-17T09:43:58Z</dcterms:created>
  <dcterms:modified xsi:type="dcterms:W3CDTF">2011-03-17T09:44:04Z</dcterms:modified>
</cp:coreProperties>
</file>