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7086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1440"/>
            <a:ext cx="7772400" cy="1519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15740"/>
            <a:ext cx="6400800" cy="18110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01D78-DD62-45B3-A321-7C5E75ECA08A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5988-A54D-4063-B034-9EC799DDB1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01D78-DD62-45B3-A321-7C5E75ECA08A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5988-A54D-4063-B034-9EC799DDB1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3635"/>
            <a:ext cx="2057400" cy="62483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3635"/>
            <a:ext cx="6019800" cy="62483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01D78-DD62-45B3-A321-7C5E75ECA08A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5988-A54D-4063-B034-9EC799DDB1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01D78-DD62-45B3-A321-7C5E75ECA08A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5988-A54D-4063-B034-9EC799DDB1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553797"/>
            <a:ext cx="7772400" cy="140747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03604"/>
            <a:ext cx="7772400" cy="155019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01D78-DD62-45B3-A321-7C5E75ECA08A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5988-A54D-4063-B034-9EC799DDB1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9314"/>
            <a:ext cx="4038600" cy="48326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9314"/>
            <a:ext cx="4038600" cy="48326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01D78-DD62-45B3-A321-7C5E75ECA08A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5988-A54D-4063-B034-9EC799DDB1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793"/>
            <a:ext cx="8229600" cy="1181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86284"/>
            <a:ext cx="4040188" cy="661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47371"/>
            <a:ext cx="4040188" cy="40829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86284"/>
            <a:ext cx="4041775" cy="661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47371"/>
            <a:ext cx="4041775" cy="40829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01D78-DD62-45B3-A321-7C5E75ECA08A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5988-A54D-4063-B034-9EC799DDB1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01D78-DD62-45B3-A321-7C5E75ECA08A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5988-A54D-4063-B034-9EC799DDB1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01D78-DD62-45B3-A321-7C5E75ECA08A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5988-A54D-4063-B034-9EC799DDB1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82152"/>
            <a:ext cx="3008313" cy="12007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82152"/>
            <a:ext cx="5111750" cy="60482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82937"/>
            <a:ext cx="3008313" cy="48474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01D78-DD62-45B3-A321-7C5E75ECA08A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5988-A54D-4063-B034-9EC799DDB1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60620"/>
            <a:ext cx="5486400" cy="58562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3201"/>
            <a:ext cx="5486400" cy="42519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46249"/>
            <a:ext cx="5486400" cy="831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01D78-DD62-45B3-A321-7C5E75ECA08A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5988-A54D-4063-B034-9EC799DDB1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3793"/>
            <a:ext cx="8229600" cy="1181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3541"/>
            <a:ext cx="8229600" cy="4676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68229"/>
            <a:ext cx="2133600" cy="377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01D78-DD62-45B3-A321-7C5E75ECA08A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68229"/>
            <a:ext cx="2895600" cy="377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68229"/>
            <a:ext cx="2133600" cy="377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E5988-A54D-4063-B034-9EC799DDB13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49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4B0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9750" y="1532890"/>
            <a:ext cx="2851150" cy="2391409"/>
          </a:xfrm>
          <a:prstGeom prst="rect">
            <a:avLst/>
          </a:prstGeom>
        </p:spPr>
      </p:pic>
      <p:pic>
        <p:nvPicPr>
          <p:cNvPr id="4" name="Picture 3" descr="ws_4C1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26409" y="4011957"/>
            <a:ext cx="2955290" cy="10553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Chapter_12.indd  1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FF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1001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84321" y="1877793"/>
            <a:ext cx="2910078" cy="2656106"/>
          </a:xfrm>
          <a:prstGeom prst="rect">
            <a:avLst/>
          </a:prstGeom>
        </p:spPr>
      </p:pic>
      <p:pic>
        <p:nvPicPr>
          <p:cNvPr id="4" name="Picture 3" descr="ws_1002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9750" y="4605273"/>
            <a:ext cx="2914650" cy="5001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Chapter_12.indd  10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10B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10CF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96029" y="2254250"/>
            <a:ext cx="1385570" cy="1835150"/>
          </a:xfrm>
          <a:prstGeom prst="rect">
            <a:avLst/>
          </a:prstGeom>
        </p:spPr>
      </p:pic>
      <p:pic>
        <p:nvPicPr>
          <p:cNvPr id="4" name="Picture 3" descr="ws_10D0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26410" y="4152675"/>
            <a:ext cx="2929889" cy="368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Chapter_12.indd  11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11C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11DB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8329" y="1082830"/>
            <a:ext cx="3023870" cy="48734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Chapter_12.indd  12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12C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12C7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2257" y="2025649"/>
            <a:ext cx="4069842" cy="1847850"/>
          </a:xfrm>
          <a:prstGeom prst="rect">
            <a:avLst/>
          </a:prstGeom>
        </p:spPr>
      </p:pic>
      <p:pic>
        <p:nvPicPr>
          <p:cNvPr id="4" name="Picture 3" descr="ws_12D8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17650" y="3903698"/>
            <a:ext cx="6178550" cy="13541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Chapter_12.indd  13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140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1412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3050" y="1784350"/>
            <a:ext cx="6280150" cy="2927350"/>
          </a:xfrm>
          <a:prstGeom prst="rect">
            <a:avLst/>
          </a:prstGeom>
        </p:spPr>
      </p:pic>
      <p:pic>
        <p:nvPicPr>
          <p:cNvPr id="4" name="Picture 3" descr="ws_1413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67942" y="4733769"/>
            <a:ext cx="6039357" cy="5113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Chapter_12.indd  14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14F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150F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0097" y="844550"/>
            <a:ext cx="2797302" cy="3752850"/>
          </a:xfrm>
          <a:prstGeom prst="rect">
            <a:avLst/>
          </a:prstGeom>
        </p:spPr>
      </p:pic>
      <p:pic>
        <p:nvPicPr>
          <p:cNvPr id="4" name="Picture 3" descr="ws_1510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90850" y="4611849"/>
            <a:ext cx="2952750" cy="1484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Chapter_12.indd  15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161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161B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0462" y="1898649"/>
            <a:ext cx="4164838" cy="2533650"/>
          </a:xfrm>
          <a:prstGeom prst="rect">
            <a:avLst/>
          </a:prstGeom>
        </p:spPr>
      </p:pic>
      <p:pic>
        <p:nvPicPr>
          <p:cNvPr id="4" name="Picture 3" descr="ws_162C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73350" y="4462498"/>
            <a:ext cx="1924050" cy="427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Chapter_12.indd  16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16F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1708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98773" y="1136650"/>
            <a:ext cx="2328926" cy="2292350"/>
          </a:xfrm>
          <a:prstGeom prst="rect">
            <a:avLst/>
          </a:prstGeom>
        </p:spPr>
      </p:pic>
      <p:pic>
        <p:nvPicPr>
          <p:cNvPr id="4" name="Picture 3" descr="ws_1709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4350" y="3451577"/>
            <a:ext cx="3016250" cy="21999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Chapter_12.indd  17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187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1881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722" y="654050"/>
            <a:ext cx="4154678" cy="3321050"/>
          </a:xfrm>
          <a:prstGeom prst="rect">
            <a:avLst/>
          </a:prstGeom>
        </p:spPr>
      </p:pic>
      <p:pic>
        <p:nvPicPr>
          <p:cNvPr id="4" name="Picture 3" descr="ws_1892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6" y="4015966"/>
            <a:ext cx="2032013" cy="2194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Chapter_12.indd  18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198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199D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1050" y="450850"/>
            <a:ext cx="2305050" cy="4248150"/>
          </a:xfrm>
          <a:prstGeom prst="rect">
            <a:avLst/>
          </a:prstGeom>
        </p:spPr>
      </p:pic>
      <p:pic>
        <p:nvPicPr>
          <p:cNvPr id="4" name="Picture 3" descr="ws_199E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33723" y="4727587"/>
            <a:ext cx="2279676" cy="15589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Chapter_12.indd  19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6A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6B6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8377" y="618490"/>
            <a:ext cx="5421121" cy="4817109"/>
          </a:xfrm>
          <a:prstGeom prst="rect">
            <a:avLst/>
          </a:prstGeom>
        </p:spPr>
      </p:pic>
      <p:pic>
        <p:nvPicPr>
          <p:cNvPr id="4" name="Picture 3" descr="ws_6B7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00529" y="5480050"/>
            <a:ext cx="6033770" cy="654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Chapter_12.indd  2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1AC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1AD8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8562" y="564669"/>
            <a:ext cx="3999738" cy="3499330"/>
          </a:xfrm>
          <a:prstGeom prst="rect">
            <a:avLst/>
          </a:prstGeom>
        </p:spPr>
      </p:pic>
      <p:pic>
        <p:nvPicPr>
          <p:cNvPr id="4" name="Picture 3" descr="ws_1AE9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2706" y="4084065"/>
            <a:ext cx="2176793" cy="23167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Chapter_12.indd  20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1BF3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1C04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2450" y="768349"/>
            <a:ext cx="2940050" cy="2990850"/>
          </a:xfrm>
          <a:prstGeom prst="rect">
            <a:avLst/>
          </a:prstGeom>
        </p:spPr>
      </p:pic>
      <p:pic>
        <p:nvPicPr>
          <p:cNvPr id="4" name="Picture 3" descr="ws_1C05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4350" y="3790922"/>
            <a:ext cx="3016250" cy="23304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Chapter_12.indd  21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1D2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1D3F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4101" y="831850"/>
            <a:ext cx="4200397" cy="3486149"/>
          </a:xfrm>
          <a:prstGeom prst="rect">
            <a:avLst/>
          </a:prstGeom>
        </p:spPr>
      </p:pic>
      <p:pic>
        <p:nvPicPr>
          <p:cNvPr id="4" name="Picture 3" descr="ws_1D40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68450" y="4355310"/>
            <a:ext cx="6254750" cy="17660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Chapter_12.indd  22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1DF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1E0C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54146" y="1915442"/>
            <a:ext cx="1905253" cy="2440657"/>
          </a:xfrm>
          <a:prstGeom prst="rect">
            <a:avLst/>
          </a:prstGeom>
        </p:spPr>
      </p:pic>
      <p:pic>
        <p:nvPicPr>
          <p:cNvPr id="4" name="Picture 3" descr="ws_1E1D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40050" y="4385817"/>
            <a:ext cx="2952750" cy="656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Chapter_12.indd  23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1F3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1F47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7898" y="380249"/>
            <a:ext cx="2977601" cy="3607550"/>
          </a:xfrm>
          <a:prstGeom prst="rect">
            <a:avLst/>
          </a:prstGeom>
        </p:spPr>
      </p:pic>
      <p:pic>
        <p:nvPicPr>
          <p:cNvPr id="4" name="Picture 3" descr="ws_1F48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0550" y="4014989"/>
            <a:ext cx="2019749" cy="24620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Chapter_12.indd  24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207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2082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5634" y="1100102"/>
            <a:ext cx="4388865" cy="3827497"/>
          </a:xfrm>
          <a:prstGeom prst="rect">
            <a:avLst/>
          </a:prstGeom>
        </p:spPr>
      </p:pic>
      <p:pic>
        <p:nvPicPr>
          <p:cNvPr id="4" name="Picture 3" descr="ws_2083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1450" y="4986273"/>
            <a:ext cx="6267450" cy="8049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Chapter_12.indd  25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21F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220B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01950" y="396850"/>
            <a:ext cx="3752850" cy="5229249"/>
          </a:xfrm>
          <a:prstGeom prst="rect">
            <a:avLst/>
          </a:prstGeom>
        </p:spPr>
      </p:pic>
      <p:pic>
        <p:nvPicPr>
          <p:cNvPr id="4" name="Picture 3" descr="ws_220C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08350" y="5649138"/>
            <a:ext cx="1777949" cy="8405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Chapter_12.indd  26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233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2346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8945" y="1174750"/>
            <a:ext cx="4158253" cy="3994150"/>
          </a:xfrm>
          <a:prstGeom prst="rect">
            <a:avLst/>
          </a:prstGeom>
        </p:spPr>
      </p:pic>
      <p:pic>
        <p:nvPicPr>
          <p:cNvPr id="4" name="Picture 3" descr="ws_2347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7950" y="5190729"/>
            <a:ext cx="2012950" cy="4226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Chapter_12.indd  27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244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2453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09722" y="1225550"/>
            <a:ext cx="3011677" cy="3282950"/>
          </a:xfrm>
          <a:prstGeom prst="rect">
            <a:avLst/>
          </a:prstGeom>
        </p:spPr>
      </p:pic>
      <p:pic>
        <p:nvPicPr>
          <p:cNvPr id="4" name="Picture 3" descr="ws_2463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05150" y="4538917"/>
            <a:ext cx="3016250" cy="9093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Chapter_12.indd  28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257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258E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7393" y="654050"/>
            <a:ext cx="4162806" cy="4616450"/>
          </a:xfrm>
          <a:prstGeom prst="rect">
            <a:avLst/>
          </a:prstGeom>
        </p:spPr>
      </p:pic>
      <p:pic>
        <p:nvPicPr>
          <p:cNvPr id="4" name="Picture 3" descr="ws_258F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17649" y="5302250"/>
            <a:ext cx="6089650" cy="920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Chapter_12.indd  29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85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86E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31010" y="438589"/>
            <a:ext cx="5850890" cy="4527110"/>
          </a:xfrm>
          <a:prstGeom prst="rect">
            <a:avLst/>
          </a:prstGeom>
        </p:spPr>
      </p:pic>
      <p:pic>
        <p:nvPicPr>
          <p:cNvPr id="4" name="Picture 3" descr="ws_86F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0669" y="5009658"/>
            <a:ext cx="5763130" cy="14038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Chapter_12.indd  3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26C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26D8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3998" y="1460781"/>
            <a:ext cx="4041902" cy="2857218"/>
          </a:xfrm>
          <a:prstGeom prst="rect">
            <a:avLst/>
          </a:prstGeom>
        </p:spPr>
      </p:pic>
      <p:pic>
        <p:nvPicPr>
          <p:cNvPr id="4" name="Picture 3" descr="ws_26E9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6050" y="4334001"/>
            <a:ext cx="6254750" cy="10888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Chapter_12.indd  30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286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2871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5450" y="414849"/>
            <a:ext cx="2914649" cy="5477950"/>
          </a:xfrm>
          <a:prstGeom prst="rect">
            <a:avLst/>
          </a:prstGeom>
        </p:spPr>
      </p:pic>
      <p:pic>
        <p:nvPicPr>
          <p:cNvPr id="4" name="Picture 3" descr="ws_2872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41525" y="5909716"/>
            <a:ext cx="4702175" cy="5418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Chapter_12.indd  31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5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96A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9669" y="1681198"/>
            <a:ext cx="4215130" cy="2255801"/>
          </a:xfrm>
          <a:prstGeom prst="rect">
            <a:avLst/>
          </a:prstGeom>
        </p:spPr>
      </p:pic>
      <p:pic>
        <p:nvPicPr>
          <p:cNvPr id="4" name="Picture 3" descr="ws_96B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1929" y="4023105"/>
            <a:ext cx="6135370" cy="10822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Chapter_12.indd  4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A5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A67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1966" y="1578609"/>
            <a:ext cx="4005833" cy="1901190"/>
          </a:xfrm>
          <a:prstGeom prst="rect">
            <a:avLst/>
          </a:prstGeom>
        </p:spPr>
      </p:pic>
      <p:pic>
        <p:nvPicPr>
          <p:cNvPr id="4" name="Picture 3" descr="ws_A68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95730" y="3571522"/>
            <a:ext cx="6249669" cy="13687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Chapter_12.indd  5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BA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BA2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345" y="984250"/>
            <a:ext cx="5727954" cy="4298950"/>
          </a:xfrm>
          <a:prstGeom prst="rect">
            <a:avLst/>
          </a:prstGeom>
        </p:spPr>
      </p:pic>
      <p:pic>
        <p:nvPicPr>
          <p:cNvPr id="4" name="Picture 3" descr="ws_BB2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46250" y="5351553"/>
            <a:ext cx="5746750" cy="5285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Chapter_12.indd  6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CC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CDD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40991" y="414849"/>
            <a:ext cx="3885208" cy="4538150"/>
          </a:xfrm>
          <a:prstGeom prst="rect">
            <a:avLst/>
          </a:prstGeom>
        </p:spPr>
      </p:pic>
      <p:pic>
        <p:nvPicPr>
          <p:cNvPr id="4" name="Picture 3" descr="ws_CDE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20950" y="5040114"/>
            <a:ext cx="1987550" cy="14114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Chapter_12.indd  7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DF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E08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15741" y="711172"/>
            <a:ext cx="2915158" cy="2476527"/>
          </a:xfrm>
          <a:prstGeom prst="rect">
            <a:avLst/>
          </a:prstGeom>
        </p:spPr>
      </p:pic>
      <p:pic>
        <p:nvPicPr>
          <p:cNvPr id="4" name="Picture 3" descr="ws_E19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65450" y="3261105"/>
            <a:ext cx="3016250" cy="26062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Chapter_12.indd  8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ED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EE6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45738" y="2241549"/>
            <a:ext cx="1385061" cy="1924050"/>
          </a:xfrm>
          <a:prstGeom prst="rect">
            <a:avLst/>
          </a:prstGeom>
        </p:spPr>
      </p:pic>
      <p:pic>
        <p:nvPicPr>
          <p:cNvPr id="4" name="Picture 3" descr="ws_EE7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0250" y="4207029"/>
            <a:ext cx="2330450" cy="1744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Chapter_12.indd  9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Microsoft Office PowerPoint</Application>
  <PresentationFormat>Custom</PresentationFormat>
  <Paragraphs>62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1</cp:revision>
  <dcterms:created xsi:type="dcterms:W3CDTF">2011-03-17T09:43:45Z</dcterms:created>
  <dcterms:modified xsi:type="dcterms:W3CDTF">2011-03-17T09:43:56Z</dcterms:modified>
</cp:coreProperties>
</file>