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70866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1440"/>
            <a:ext cx="7772400" cy="151902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15740"/>
            <a:ext cx="6400800" cy="18110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3635"/>
            <a:ext cx="2057400" cy="62483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3635"/>
            <a:ext cx="6019800" cy="62483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53797"/>
            <a:ext cx="7772400" cy="140747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03604"/>
            <a:ext cx="7772400" cy="15501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09314"/>
            <a:ext cx="4038600" cy="483266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86284"/>
            <a:ext cx="4040188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7371"/>
            <a:ext cx="4040188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86284"/>
            <a:ext cx="4041775" cy="661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47371"/>
            <a:ext cx="4041775" cy="408299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82152"/>
            <a:ext cx="3008313" cy="120078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82152"/>
            <a:ext cx="5111750" cy="604821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82937"/>
            <a:ext cx="3008313" cy="4847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60620"/>
            <a:ext cx="5486400" cy="58562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33201"/>
            <a:ext cx="5486400" cy="42519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46249"/>
            <a:ext cx="5486400" cy="8316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3793"/>
            <a:ext cx="8229600" cy="1181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53541"/>
            <a:ext cx="8229600" cy="4676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BD8A93-DD13-4FE8-B65D-DABB2C14F305}" type="datetimeFigureOut">
              <a:rPr lang="en-US" smtClean="0"/>
              <a:t>3/17/2011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68229"/>
            <a:ext cx="2895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68229"/>
            <a:ext cx="2133600" cy="3772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B6F9F-B1D6-46C2-B1AA-EAF4258F5D8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A8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A9B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2917" y="708025"/>
            <a:ext cx="5031282" cy="3787775"/>
          </a:xfrm>
          <a:prstGeom prst="rect">
            <a:avLst/>
          </a:prstGeom>
        </p:spPr>
      </p:pic>
      <p:pic>
        <p:nvPicPr>
          <p:cNvPr id="4" name="Picture 3" descr="ws_DAAC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98650" y="4513227"/>
            <a:ext cx="4946650" cy="16462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60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61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3050" y="546100"/>
            <a:ext cx="3790950" cy="3238500"/>
          </a:xfrm>
          <a:prstGeom prst="rect">
            <a:avLst/>
          </a:prstGeom>
        </p:spPr>
      </p:pic>
      <p:pic>
        <p:nvPicPr>
          <p:cNvPr id="4" name="Picture 3" descr="ws_E61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22575" y="3792764"/>
            <a:ext cx="1787525" cy="24937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72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73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6786" y="735258"/>
            <a:ext cx="3172713" cy="4268541"/>
          </a:xfrm>
          <a:prstGeom prst="rect">
            <a:avLst/>
          </a:prstGeom>
        </p:spPr>
      </p:pic>
      <p:pic>
        <p:nvPicPr>
          <p:cNvPr id="4" name="Picture 3" descr="ws_E74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03550" y="5031993"/>
            <a:ext cx="2927350" cy="107670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87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88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7592" y="603250"/>
            <a:ext cx="2452007" cy="4972050"/>
          </a:xfrm>
          <a:prstGeom prst="rect">
            <a:avLst/>
          </a:prstGeom>
        </p:spPr>
      </p:pic>
      <p:pic>
        <p:nvPicPr>
          <p:cNvPr id="4" name="Picture 3" descr="ws_E88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46432" y="5590466"/>
            <a:ext cx="2341567" cy="7468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A4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A5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2446" y="1365250"/>
            <a:ext cx="4051553" cy="2444750"/>
          </a:xfrm>
          <a:prstGeom prst="rect">
            <a:avLst/>
          </a:prstGeom>
        </p:spPr>
      </p:pic>
      <p:pic>
        <p:nvPicPr>
          <p:cNvPr id="4" name="Picture 3" descr="ws_EA5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59738" y="3848890"/>
            <a:ext cx="6236461" cy="16502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B5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B6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421314"/>
            <a:ext cx="3046729" cy="4747585"/>
          </a:xfrm>
          <a:prstGeom prst="rect">
            <a:avLst/>
          </a:prstGeom>
        </p:spPr>
      </p:pic>
      <p:pic>
        <p:nvPicPr>
          <p:cNvPr id="4" name="Picture 3" descr="ws_EB6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61461" y="5190489"/>
            <a:ext cx="3021838" cy="1210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CFD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D0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41525" y="495849"/>
            <a:ext cx="4511675" cy="58541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E1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E1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22600" y="1593850"/>
            <a:ext cx="3060700" cy="2317750"/>
          </a:xfrm>
          <a:prstGeom prst="rect">
            <a:avLst/>
          </a:prstGeom>
        </p:spPr>
      </p:pic>
      <p:pic>
        <p:nvPicPr>
          <p:cNvPr id="4" name="Picture 3" descr="ws_EE2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38601" y="3962725"/>
            <a:ext cx="2917698" cy="52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F0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F15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6942" y="1393825"/>
            <a:ext cx="2803157" cy="2619375"/>
          </a:xfrm>
          <a:prstGeom prst="rect">
            <a:avLst/>
          </a:prstGeom>
        </p:spPr>
      </p:pic>
      <p:pic>
        <p:nvPicPr>
          <p:cNvPr id="4" name="Picture 3" descr="ws_EF16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65689" y="4052258"/>
            <a:ext cx="3016010" cy="92614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FF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00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2183439"/>
            <a:ext cx="3046729" cy="2236160"/>
          </a:xfrm>
          <a:prstGeom prst="rect">
            <a:avLst/>
          </a:prstGeom>
        </p:spPr>
      </p:pic>
      <p:pic>
        <p:nvPicPr>
          <p:cNvPr id="4" name="Picture 3" descr="ws_F00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9275" y="4458969"/>
            <a:ext cx="2892425" cy="6591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15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16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9258" y="1193799"/>
            <a:ext cx="6279641" cy="3670300"/>
          </a:xfrm>
          <a:prstGeom prst="rect">
            <a:avLst/>
          </a:prstGeom>
        </p:spPr>
      </p:pic>
      <p:pic>
        <p:nvPicPr>
          <p:cNvPr id="4" name="Picture 3" descr="ws_F17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545" y="4908550"/>
            <a:ext cx="5715254" cy="387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19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C8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C9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95878" y="1332592"/>
            <a:ext cx="6187621" cy="3518807"/>
          </a:xfrm>
          <a:prstGeom prst="rect">
            <a:avLst/>
          </a:prstGeom>
        </p:spPr>
      </p:pic>
      <p:pic>
        <p:nvPicPr>
          <p:cNvPr id="4" name="Picture 3" descr="ws_DCA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6778" y="4879040"/>
            <a:ext cx="6128621" cy="810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26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278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9270" y="1279525"/>
            <a:ext cx="3046729" cy="3825875"/>
          </a:xfrm>
          <a:prstGeom prst="rect">
            <a:avLst/>
          </a:prstGeom>
        </p:spPr>
      </p:pic>
      <p:pic>
        <p:nvPicPr>
          <p:cNvPr id="4" name="Picture 3" descr="ws_F279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89275" y="5153478"/>
            <a:ext cx="2968625" cy="6631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20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33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346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84905" y="1501450"/>
            <a:ext cx="2771394" cy="2562549"/>
          </a:xfrm>
          <a:prstGeom prst="rect">
            <a:avLst/>
          </a:prstGeom>
        </p:spPr>
      </p:pic>
      <p:pic>
        <p:nvPicPr>
          <p:cNvPr id="4" name="Picture 3" descr="ws_F347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76702" y="4098925"/>
            <a:ext cx="2993897" cy="6635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21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45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462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28062" y="1089025"/>
            <a:ext cx="4088638" cy="3089275"/>
          </a:xfrm>
          <a:prstGeom prst="rect">
            <a:avLst/>
          </a:prstGeom>
        </p:spPr>
      </p:pic>
      <p:pic>
        <p:nvPicPr>
          <p:cNvPr id="4" name="Picture 3" descr="ws_F463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23730" y="4258465"/>
            <a:ext cx="2086369" cy="20534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22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5AB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5B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4507" y="450850"/>
            <a:ext cx="2141692" cy="4552950"/>
          </a:xfrm>
          <a:prstGeom prst="rect">
            <a:avLst/>
          </a:prstGeom>
        </p:spPr>
      </p:pic>
      <p:pic>
        <p:nvPicPr>
          <p:cNvPr id="4" name="Picture 3" descr="ws_F5B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013075" y="5071618"/>
            <a:ext cx="2117725" cy="134188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23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F6F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F70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91486" y="1089025"/>
            <a:ext cx="4163314" cy="3635375"/>
          </a:xfrm>
          <a:prstGeom prst="rect">
            <a:avLst/>
          </a:prstGeom>
        </p:spPr>
      </p:pic>
      <p:pic>
        <p:nvPicPr>
          <p:cNvPr id="4" name="Picture 3" descr="ws_F70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08489" y="4759014"/>
            <a:ext cx="1593610" cy="11972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62837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24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D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DDC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6023" y="1984375"/>
            <a:ext cx="2919476" cy="2181225"/>
          </a:xfrm>
          <a:prstGeom prst="rect">
            <a:avLst/>
          </a:prstGeom>
        </p:spPr>
      </p:pic>
      <p:pic>
        <p:nvPicPr>
          <p:cNvPr id="4" name="Picture 3" descr="ws_DDD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4500" y="4194175"/>
            <a:ext cx="2921000" cy="3270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3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DF07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DF17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6444" y="1022350"/>
            <a:ext cx="4169155" cy="3371850"/>
          </a:xfrm>
          <a:prstGeom prst="rect">
            <a:avLst/>
          </a:prstGeom>
        </p:spPr>
      </p:pic>
      <p:pic>
        <p:nvPicPr>
          <p:cNvPr id="4" name="Picture 3" descr="ws_DF18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4799" y="4411824"/>
            <a:ext cx="6096000" cy="13666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4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08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09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4400" y="803275"/>
            <a:ext cx="4432300" cy="3781424"/>
          </a:xfrm>
          <a:prstGeom prst="rect">
            <a:avLst/>
          </a:prstGeom>
        </p:spPr>
      </p:pic>
      <p:pic>
        <p:nvPicPr>
          <p:cNvPr id="4" name="Picture 3" descr="ws_E092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06802" y="4594225"/>
            <a:ext cx="4384497" cy="15398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5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1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19D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82124" y="1431925"/>
            <a:ext cx="4159975" cy="2949575"/>
          </a:xfrm>
          <a:prstGeom prst="rect">
            <a:avLst/>
          </a:prstGeom>
        </p:spPr>
      </p:pic>
      <p:pic>
        <p:nvPicPr>
          <p:cNvPr id="4" name="Picture 3" descr="ws_E1AD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6764" y="4417159"/>
            <a:ext cx="6113235" cy="108194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6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29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2A9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44494" y="1422400"/>
            <a:ext cx="2910205" cy="3111500"/>
          </a:xfrm>
          <a:prstGeom prst="rect">
            <a:avLst/>
          </a:prstGeom>
        </p:spPr>
      </p:pic>
      <p:pic>
        <p:nvPicPr>
          <p:cNvPr id="4" name="Picture 3" descr="ws_E2AA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36875" y="4557931"/>
            <a:ext cx="2930525" cy="8141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7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3C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3D4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5157" y="812800"/>
            <a:ext cx="4776342" cy="4051300"/>
          </a:xfrm>
          <a:prstGeom prst="rect">
            <a:avLst/>
          </a:prstGeom>
        </p:spPr>
      </p:pic>
      <p:pic>
        <p:nvPicPr>
          <p:cNvPr id="4" name="Picture 3" descr="ws_E3D5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31925" y="4917975"/>
            <a:ext cx="6200775" cy="10891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8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yslid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s_E4D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7086600"/>
          </a:xfrm>
          <a:prstGeom prst="rect">
            <a:avLst/>
          </a:prstGeom>
        </p:spPr>
      </p:pic>
      <p:pic>
        <p:nvPicPr>
          <p:cNvPr id="3" name="Picture 2" descr="ws_E4E1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4500" y="1844221"/>
            <a:ext cx="3073400" cy="2257878"/>
          </a:xfrm>
          <a:prstGeom prst="rect">
            <a:avLst/>
          </a:prstGeom>
        </p:spPr>
      </p:pic>
      <p:pic>
        <p:nvPicPr>
          <p:cNvPr id="4" name="Picture 3" descr="ws_E4F1.tmp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95548" y="4118509"/>
            <a:ext cx="2897251" cy="13551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7000" y="6977557"/>
            <a:ext cx="589905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Chapter_11.indd  9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496300" y="6977557"/>
            <a:ext cx="548227" cy="89768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694"/>
              </a:lnSpc>
            </a:pPr>
            <a:r>
              <a:rPr lang="en-US" sz="600" smtClean="0">
                <a:solidFill>
                  <a:srgbClr val="000000"/>
                </a:solidFill>
                <a:latin typeface="Times New Roman"/>
              </a:rPr>
              <a:t>3/17/11  5:11 PM</a:t>
            </a:r>
            <a:endParaRPr lang="en-US" sz="600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120</Words>
  <Application>Microsoft Office PowerPoint</Application>
  <PresentationFormat>Custom</PresentationFormat>
  <Paragraphs>48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2011-03-17T09:43:34Z</dcterms:created>
  <dcterms:modified xsi:type="dcterms:W3CDTF">2011-03-17T09:43:43Z</dcterms:modified>
</cp:coreProperties>
</file>