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7086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1440"/>
            <a:ext cx="7772400" cy="1519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15740"/>
            <a:ext cx="6400800" cy="18110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BE81-F896-4AE8-AFED-E94337A910DC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2D4F-01C0-4206-A953-D30AADA34F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BE81-F896-4AE8-AFED-E94337A910DC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2D4F-01C0-4206-A953-D30AADA34F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3635"/>
            <a:ext cx="2057400" cy="62483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3635"/>
            <a:ext cx="6019800" cy="62483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BE81-F896-4AE8-AFED-E94337A910DC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2D4F-01C0-4206-A953-D30AADA34F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BE81-F896-4AE8-AFED-E94337A910DC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2D4F-01C0-4206-A953-D30AADA34F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553797"/>
            <a:ext cx="7772400" cy="14074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03604"/>
            <a:ext cx="7772400" cy="15501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BE81-F896-4AE8-AFED-E94337A910DC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2D4F-01C0-4206-A953-D30AADA34F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9314"/>
            <a:ext cx="4038600" cy="48326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9314"/>
            <a:ext cx="4038600" cy="48326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BE81-F896-4AE8-AFED-E94337A910DC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2D4F-01C0-4206-A953-D30AADA34F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793"/>
            <a:ext cx="8229600" cy="1181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6284"/>
            <a:ext cx="4040188" cy="661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47371"/>
            <a:ext cx="4040188" cy="4082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86284"/>
            <a:ext cx="4041775" cy="661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47371"/>
            <a:ext cx="4041775" cy="4082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BE81-F896-4AE8-AFED-E94337A910DC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2D4F-01C0-4206-A953-D30AADA34F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BE81-F896-4AE8-AFED-E94337A910DC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2D4F-01C0-4206-A953-D30AADA34F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BE81-F896-4AE8-AFED-E94337A910DC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2D4F-01C0-4206-A953-D30AADA34F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2152"/>
            <a:ext cx="3008313" cy="12007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82152"/>
            <a:ext cx="5111750" cy="6048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82937"/>
            <a:ext cx="3008313" cy="48474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BE81-F896-4AE8-AFED-E94337A910DC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2D4F-01C0-4206-A953-D30AADA34F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60620"/>
            <a:ext cx="5486400" cy="5856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3201"/>
            <a:ext cx="5486400" cy="42519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46249"/>
            <a:ext cx="5486400" cy="831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BE81-F896-4AE8-AFED-E94337A910DC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2D4F-01C0-4206-A953-D30AADA34F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3793"/>
            <a:ext cx="8229600" cy="1181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3541"/>
            <a:ext cx="8229600" cy="4676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8229"/>
            <a:ext cx="2133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BBE81-F896-4AE8-AFED-E94337A910DC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8229"/>
            <a:ext cx="2895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8229"/>
            <a:ext cx="2133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C2D4F-01C0-4206-A953-D30AADA34F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EF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7F18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0818" y="1060450"/>
            <a:ext cx="4186681" cy="3663950"/>
          </a:xfrm>
          <a:prstGeom prst="rect">
            <a:avLst/>
          </a:prstGeom>
        </p:spPr>
      </p:pic>
      <p:pic>
        <p:nvPicPr>
          <p:cNvPr id="4" name="Picture 3" descr="ws_7F19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9654" y="4882161"/>
            <a:ext cx="6044945" cy="693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Chapter_1.indd  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4:18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9F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8A0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7206" y="1085850"/>
            <a:ext cx="4066793" cy="2774950"/>
          </a:xfrm>
          <a:prstGeom prst="rect">
            <a:avLst/>
          </a:prstGeom>
        </p:spPr>
      </p:pic>
      <p:pic>
        <p:nvPicPr>
          <p:cNvPr id="4" name="Picture 3" descr="ws_8A1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0421" y="3950971"/>
            <a:ext cx="2069678" cy="2195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Chapter_1.indd  10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4:18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B1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8B28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5678" y="234950"/>
            <a:ext cx="2525521" cy="4743450"/>
          </a:xfrm>
          <a:prstGeom prst="rect">
            <a:avLst/>
          </a:prstGeom>
        </p:spPr>
      </p:pic>
      <p:pic>
        <p:nvPicPr>
          <p:cNvPr id="4" name="Picture 3" descr="ws_8B29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0690" y="5023408"/>
            <a:ext cx="3013709" cy="1631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Chapter_1.indd  11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4:18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D5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8D6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8770" y="557529"/>
            <a:ext cx="3783329" cy="3531870"/>
          </a:xfrm>
          <a:prstGeom prst="rect">
            <a:avLst/>
          </a:prstGeom>
        </p:spPr>
      </p:pic>
      <p:pic>
        <p:nvPicPr>
          <p:cNvPr id="4" name="Picture 3" descr="ws_8D6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6289" y="4118812"/>
            <a:ext cx="4982209" cy="22184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Chapter_1.indd  12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4:18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E8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8E9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8498" y="1441450"/>
            <a:ext cx="3203701" cy="3092449"/>
          </a:xfrm>
          <a:prstGeom prst="rect">
            <a:avLst/>
          </a:prstGeom>
        </p:spPr>
      </p:pic>
      <p:pic>
        <p:nvPicPr>
          <p:cNvPr id="4" name="Picture 3" descr="ws_8E9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8737" y="4690138"/>
            <a:ext cx="2962162" cy="1050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Chapter_1.indd  13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4:18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FC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8FD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6890" y="596110"/>
            <a:ext cx="3026409" cy="5068089"/>
          </a:xfrm>
          <a:prstGeom prst="rect">
            <a:avLst/>
          </a:prstGeom>
        </p:spPr>
      </p:pic>
      <p:pic>
        <p:nvPicPr>
          <p:cNvPr id="4" name="Picture 3" descr="ws_8FD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4749" y="5824473"/>
            <a:ext cx="2777250" cy="5001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Chapter_1.indd  14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4:18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14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15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9258" y="1060449"/>
            <a:ext cx="6279641" cy="4133850"/>
          </a:xfrm>
          <a:prstGeom prst="rect">
            <a:avLst/>
          </a:prstGeom>
        </p:spPr>
      </p:pic>
      <p:pic>
        <p:nvPicPr>
          <p:cNvPr id="4" name="Picture 3" descr="ws_916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6450" y="5340123"/>
            <a:ext cx="5990349" cy="539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Chapter_1.indd  15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4:18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2B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2C5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4722" y="1250950"/>
            <a:ext cx="4086577" cy="2546350"/>
          </a:xfrm>
          <a:prstGeom prst="rect">
            <a:avLst/>
          </a:prstGeom>
        </p:spPr>
      </p:pic>
      <p:pic>
        <p:nvPicPr>
          <p:cNvPr id="4" name="Picture 3" descr="ws_92C6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1043" y="3947569"/>
            <a:ext cx="2058256" cy="2072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Chapter_1.indd  16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4:18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3D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3E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9586" y="1212850"/>
            <a:ext cx="4087114" cy="2952750"/>
          </a:xfrm>
          <a:prstGeom prst="rect">
            <a:avLst/>
          </a:prstGeom>
        </p:spPr>
      </p:pic>
      <p:pic>
        <p:nvPicPr>
          <p:cNvPr id="4" name="Picture 3" descr="ws_93E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6793" y="4315234"/>
            <a:ext cx="2060606" cy="16156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Chapter_1.indd  17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4:18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50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51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9770" y="214629"/>
            <a:ext cx="2449829" cy="5055870"/>
          </a:xfrm>
          <a:prstGeom prst="rect">
            <a:avLst/>
          </a:prstGeom>
        </p:spPr>
      </p:pic>
      <p:pic>
        <p:nvPicPr>
          <p:cNvPr id="4" name="Picture 3" descr="ws_952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7526" y="5320029"/>
            <a:ext cx="4012173" cy="1309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Chapter_1.indd  18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4:18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63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638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9258" y="1838931"/>
            <a:ext cx="6279641" cy="2771168"/>
          </a:xfrm>
          <a:prstGeom prst="rect">
            <a:avLst/>
          </a:prstGeom>
        </p:spPr>
      </p:pic>
      <p:pic>
        <p:nvPicPr>
          <p:cNvPr id="4" name="Picture 3" descr="ws_964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6450" y="4754626"/>
            <a:ext cx="6142749" cy="668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Chapter_1.indd  19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4:18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05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806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8062" y="1035394"/>
            <a:ext cx="4088638" cy="3396905"/>
          </a:xfrm>
          <a:prstGeom prst="rect">
            <a:avLst/>
          </a:prstGeom>
        </p:spPr>
      </p:pic>
      <p:pic>
        <p:nvPicPr>
          <p:cNvPr id="4" name="Picture 3" descr="ws_807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1350" y="4573641"/>
            <a:ext cx="2066049" cy="1230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Chapter_1.indd  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4:18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7A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7B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4650" y="621538"/>
            <a:ext cx="4159250" cy="5626861"/>
          </a:xfrm>
          <a:prstGeom prst="rect">
            <a:avLst/>
          </a:prstGeom>
        </p:spPr>
      </p:pic>
      <p:pic>
        <p:nvPicPr>
          <p:cNvPr id="4" name="Picture 3" descr="ws_97B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2950" y="2660649"/>
            <a:ext cx="2012950" cy="3587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Chapter_1.indd  20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4:18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8E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8F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6550" y="1073150"/>
            <a:ext cx="3054350" cy="4794250"/>
          </a:xfrm>
          <a:prstGeom prst="rect">
            <a:avLst/>
          </a:prstGeom>
        </p:spPr>
      </p:pic>
      <p:pic>
        <p:nvPicPr>
          <p:cNvPr id="4" name="Picture 3" descr="ws_98F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2650" y="2940049"/>
            <a:ext cx="3054350" cy="2914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Chapter_1.indd  21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4:18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A2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A3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4449" y="1352550"/>
            <a:ext cx="4083050" cy="2432050"/>
          </a:xfrm>
          <a:prstGeom prst="rect">
            <a:avLst/>
          </a:prstGeom>
        </p:spPr>
      </p:pic>
      <p:pic>
        <p:nvPicPr>
          <p:cNvPr id="4" name="Picture 3" descr="ws_9A4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86213" y="3940329"/>
            <a:ext cx="2049286" cy="2054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Chapter_1.indd  22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4:18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BA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BC0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4150" y="677171"/>
            <a:ext cx="4210050" cy="5596628"/>
          </a:xfrm>
          <a:prstGeom prst="rect">
            <a:avLst/>
          </a:prstGeom>
        </p:spPr>
      </p:pic>
      <p:pic>
        <p:nvPicPr>
          <p:cNvPr id="4" name="Picture 3" descr="ws_9BC1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80950" y="2965450"/>
            <a:ext cx="1964449" cy="3282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Chapter_1.indd  23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4:18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CF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D0A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8210" y="853620"/>
            <a:ext cx="4771389" cy="3502479"/>
          </a:xfrm>
          <a:prstGeom prst="rect">
            <a:avLst/>
          </a:prstGeom>
        </p:spPr>
      </p:pic>
      <p:pic>
        <p:nvPicPr>
          <p:cNvPr id="4" name="Picture 3" descr="ws_9D1B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23249" y="4438650"/>
            <a:ext cx="6206249" cy="1631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Chapter_1.indd  24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4:18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E6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E74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9586" y="908050"/>
            <a:ext cx="4087114" cy="3524250"/>
          </a:xfrm>
          <a:prstGeom prst="rect">
            <a:avLst/>
          </a:prstGeom>
        </p:spPr>
      </p:pic>
      <p:pic>
        <p:nvPicPr>
          <p:cNvPr id="4" name="Picture 3" descr="ws_9E7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5949" y="4492497"/>
            <a:ext cx="2091450" cy="16035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Chapter_1.indd  25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4:18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F5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9F6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7078" y="1898650"/>
            <a:ext cx="3071621" cy="1911350"/>
          </a:xfrm>
          <a:prstGeom prst="rect">
            <a:avLst/>
          </a:prstGeom>
        </p:spPr>
      </p:pic>
      <p:pic>
        <p:nvPicPr>
          <p:cNvPr id="4" name="Picture 3" descr="ws_9F6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6650" y="3879850"/>
            <a:ext cx="2929649" cy="1060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Chapter_1.indd  26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4:18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0E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A0FA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2634" y="320221"/>
            <a:ext cx="4084065" cy="4213678"/>
          </a:xfrm>
          <a:prstGeom prst="rect">
            <a:avLst/>
          </a:prstGeom>
        </p:spPr>
      </p:pic>
      <p:pic>
        <p:nvPicPr>
          <p:cNvPr id="4" name="Picture 3" descr="ws_A0FB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23249" y="4609192"/>
            <a:ext cx="6257049" cy="19313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Chapter_1.indd  27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4:18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28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A28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0412" y="298450"/>
            <a:ext cx="2457087" cy="4743449"/>
          </a:xfrm>
          <a:prstGeom prst="rect">
            <a:avLst/>
          </a:prstGeom>
        </p:spPr>
      </p:pic>
      <p:pic>
        <p:nvPicPr>
          <p:cNvPr id="4" name="Picture 3" descr="ws_A29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793" y="5087849"/>
            <a:ext cx="2248806" cy="1439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Chapter_1.indd  28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4:18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40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A41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1150" y="260350"/>
            <a:ext cx="3752850" cy="6356350"/>
          </a:xfrm>
          <a:prstGeom prst="rect">
            <a:avLst/>
          </a:prstGeom>
        </p:spPr>
      </p:pic>
      <p:pic>
        <p:nvPicPr>
          <p:cNvPr id="4" name="Picture 3" descr="ws_A42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78450" y="2767330"/>
            <a:ext cx="2178050" cy="38620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Chapter_1.indd  29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4:18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1D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81E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2446" y="392938"/>
            <a:ext cx="4038853" cy="3569461"/>
          </a:xfrm>
          <a:prstGeom prst="rect">
            <a:avLst/>
          </a:prstGeom>
        </p:spPr>
      </p:pic>
      <p:pic>
        <p:nvPicPr>
          <p:cNvPr id="4" name="Picture 3" descr="ws_81E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1161" y="4023106"/>
            <a:ext cx="2160538" cy="24538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Chapter_1.indd  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4:18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51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A528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7078" y="2090674"/>
            <a:ext cx="3071621" cy="2100325"/>
          </a:xfrm>
          <a:prstGeom prst="rect">
            <a:avLst/>
          </a:prstGeom>
        </p:spPr>
      </p:pic>
      <p:pic>
        <p:nvPicPr>
          <p:cNvPr id="4" name="Picture 3" descr="ws_A53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6502" y="4283709"/>
            <a:ext cx="6194297" cy="9359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Chapter_1.indd  30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4:18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2E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82E8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7746" y="1280650"/>
            <a:ext cx="3048253" cy="2745249"/>
          </a:xfrm>
          <a:prstGeom prst="rect">
            <a:avLst/>
          </a:prstGeom>
        </p:spPr>
      </p:pic>
      <p:pic>
        <p:nvPicPr>
          <p:cNvPr id="4" name="Picture 3" descr="ws_82F9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746" y="4189485"/>
            <a:ext cx="3048253" cy="10429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Chapter_1.indd  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4:18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3F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8404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7702" y="1172650"/>
            <a:ext cx="2231897" cy="2662749"/>
          </a:xfrm>
          <a:prstGeom prst="rect">
            <a:avLst/>
          </a:prstGeom>
        </p:spPr>
      </p:pic>
      <p:pic>
        <p:nvPicPr>
          <p:cNvPr id="4" name="Picture 3" descr="ws_840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38602" y="3976330"/>
            <a:ext cx="3070097" cy="14973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Chapter_1.indd  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4:18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4D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84E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6994" y="1709880"/>
            <a:ext cx="2892805" cy="2277919"/>
          </a:xfrm>
          <a:prstGeom prst="rect">
            <a:avLst/>
          </a:prstGeom>
        </p:spPr>
      </p:pic>
      <p:pic>
        <p:nvPicPr>
          <p:cNvPr id="4" name="Picture 3" descr="ws_84E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6472" y="4135282"/>
            <a:ext cx="2715527" cy="2843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Chapter_1.indd  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4:18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62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863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9165" y="740410"/>
            <a:ext cx="2947134" cy="4822189"/>
          </a:xfrm>
          <a:prstGeom prst="rect">
            <a:avLst/>
          </a:prstGeom>
        </p:spPr>
      </p:pic>
      <p:pic>
        <p:nvPicPr>
          <p:cNvPr id="4" name="Picture 3" descr="ws_864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5450" y="5700945"/>
            <a:ext cx="2973549" cy="4458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Chapter_1.indd  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4:18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79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87A5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5269" y="1297150"/>
            <a:ext cx="6031230" cy="2995449"/>
          </a:xfrm>
          <a:prstGeom prst="rect">
            <a:avLst/>
          </a:prstGeom>
        </p:spPr>
      </p:pic>
      <p:pic>
        <p:nvPicPr>
          <p:cNvPr id="4" name="Picture 3" descr="ws_87A6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2409" y="4419346"/>
            <a:ext cx="6079490" cy="9908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Chapter_1.indd  8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4:18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8C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88C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3928" y="786129"/>
            <a:ext cx="4091671" cy="2947670"/>
          </a:xfrm>
          <a:prstGeom prst="rect">
            <a:avLst/>
          </a:prstGeom>
        </p:spPr>
      </p:pic>
      <p:pic>
        <p:nvPicPr>
          <p:cNvPr id="4" name="Picture 3" descr="ws_88D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9689" y="3816232"/>
            <a:ext cx="2073910" cy="2457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Chapter_1.indd  9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4:18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Custom</PresentationFormat>
  <Paragraphs>60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</cp:revision>
  <dcterms:created xsi:type="dcterms:W3CDTF">2011-03-17T09:43:11Z</dcterms:created>
  <dcterms:modified xsi:type="dcterms:W3CDTF">2011-03-17T09:43:22Z</dcterms:modified>
</cp:coreProperties>
</file>